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20"/>
  </p:notesMasterIdLst>
  <p:sldIdLst>
    <p:sldId id="256" r:id="rId2"/>
    <p:sldId id="298" r:id="rId3"/>
    <p:sldId id="299" r:id="rId4"/>
    <p:sldId id="300" r:id="rId5"/>
    <p:sldId id="301" r:id="rId6"/>
    <p:sldId id="302" r:id="rId7"/>
    <p:sldId id="304" r:id="rId8"/>
    <p:sldId id="2147479599" r:id="rId9"/>
    <p:sldId id="305" r:id="rId10"/>
    <p:sldId id="306" r:id="rId11"/>
    <p:sldId id="307" r:id="rId12"/>
    <p:sldId id="308" r:id="rId13"/>
    <p:sldId id="309" r:id="rId14"/>
    <p:sldId id="2147479598" r:id="rId15"/>
    <p:sldId id="310" r:id="rId16"/>
    <p:sldId id="303" r:id="rId17"/>
    <p:sldId id="311" r:id="rId18"/>
    <p:sldId id="2147479597" r:id="rId19"/>
  </p:sldIdLst>
  <p:sldSz cx="9144000" cy="5143500" type="screen16x9"/>
  <p:notesSz cx="6858000" cy="9144000"/>
  <p:embeddedFontLst>
    <p:embeddedFont>
      <p:font typeface="Archivo" panose="020B0604020202020204" charset="0"/>
      <p:regular r:id="rId21"/>
      <p:bold r:id="rId22"/>
      <p:italic r:id="rId23"/>
      <p:boldItalic r:id="rId24"/>
    </p:embeddedFont>
    <p:embeddedFont>
      <p:font typeface="Archivo Medium" panose="020B0604020202020204" charset="0"/>
      <p:regular r:id="rId25"/>
      <p:bold r:id="rId26"/>
      <p:italic r:id="rId27"/>
      <p:boldItalic r:id="rId28"/>
    </p:embeddedFont>
    <p:embeddedFont>
      <p:font typeface="Archivo SemiBold" panose="020B0604020202020204" charset="0"/>
      <p:regular r:id="rId29"/>
      <p:bold r:id="rId30"/>
      <p:italic r:id="rId31"/>
      <p:boldItalic r:id="rId32"/>
    </p:embeddedFont>
    <p:embeddedFont>
      <p:font typeface="Inter" panose="020B0604020202020204" charset="0"/>
      <p:regular r:id="rId33"/>
      <p:bold r:id="rId34"/>
      <p:italic r:id="rId35"/>
      <p:boldItalic r:id="rId36"/>
    </p:embeddedFont>
    <p:embeddedFont>
      <p:font typeface="Inter ExtraBold" panose="020B0604020202020204" charset="0"/>
      <p:bold r:id="rId37"/>
      <p:boldItalic r:id="rId38"/>
    </p:embeddedFont>
    <p:embeddedFont>
      <p:font typeface="Inter Medium" panose="020B0604020202020204" charset="0"/>
      <p:regular r:id="rId39"/>
      <p:bold r:id="rId40"/>
      <p:italic r:id="rId41"/>
      <p:boldItalic r:id="rId42"/>
    </p:embeddedFont>
    <p:embeddedFont>
      <p:font typeface="Inter SemiBold" panose="020B0604020202020204" charset="0"/>
      <p:regular r:id="rId43"/>
      <p:bold r:id="rId44"/>
      <p:italic r:id="rId45"/>
      <p:boldItalic r:id="rId46"/>
    </p:embeddedFont>
    <p:embeddedFont>
      <p:font typeface="Segoe UI" panose="020B0502040204020203" pitchFamily="34" charset="0"/>
      <p:regular r:id="rId47"/>
      <p:bold r:id="rId48"/>
      <p:italic r:id="rId49"/>
      <p:boldItalic r:id="rId50"/>
    </p:embeddedFont>
    <p:embeddedFont>
      <p:font typeface="Segoe UI Semibold" panose="020B0702040204020203" pitchFamily="34" charset="0"/>
      <p:bold r:id="rId51"/>
      <p:boldItalic r:id="rId52"/>
    </p:embeddedFont>
    <p:embeddedFont>
      <p:font typeface="Titillium Web" panose="000005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044" autoAdjust="0"/>
  </p:normalViewPr>
  <p:slideViewPr>
    <p:cSldViewPr snapToGrid="0">
      <p:cViewPr varScale="1">
        <p:scale>
          <a:sx n="83" d="100"/>
          <a:sy n="83" d="100"/>
        </p:scale>
        <p:origin x="2424"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font" Target="fonts/font30.fntdata"/><Relationship Id="rId55" Type="http://schemas.openxmlformats.org/officeDocument/2006/relationships/font" Target="fonts/font3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openxmlformats.org/officeDocument/2006/relationships/font" Target="fonts/font33.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56" Type="http://schemas.openxmlformats.org/officeDocument/2006/relationships/font" Target="fonts/font36.fntdata"/><Relationship Id="rId8" Type="http://schemas.openxmlformats.org/officeDocument/2006/relationships/slide" Target="slides/slide7.xml"/><Relationship Id="rId51" Type="http://schemas.openxmlformats.org/officeDocument/2006/relationships/font" Target="fonts/font3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59" Type="http://schemas.openxmlformats.org/officeDocument/2006/relationships/theme" Target="theme/theme1.xml"/><Relationship Id="rId20" Type="http://schemas.openxmlformats.org/officeDocument/2006/relationships/notesMaster" Target="notesMasters/notesMaster1.xml"/><Relationship Id="rId41" Type="http://schemas.openxmlformats.org/officeDocument/2006/relationships/font" Target="fonts/font21.fntdata"/><Relationship Id="rId54"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font" Target="fonts/font32.fntdata"/><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DFF1C3-DBA5-4D2E-8550-D5D2F61CF65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AU"/>
        </a:p>
      </dgm:t>
    </dgm:pt>
    <dgm:pt modelId="{F4E67704-CD4E-4A6A-87E9-346F343140B3}">
      <dgm:prSet/>
      <dgm:spPr/>
      <dgm:t>
        <a:bodyPr/>
        <a:lstStyle/>
        <a:p>
          <a:r>
            <a:rPr lang="en-AU" b="0" i="0"/>
            <a:t>Lead Software Engineer @ Mantel Group, based in Melbourne.</a:t>
          </a:r>
          <a:endParaRPr lang="en-AU"/>
        </a:p>
      </dgm:t>
    </dgm:pt>
    <dgm:pt modelId="{CBA430CA-35DE-47B1-8330-BBD9E9FC68D8}" type="parTrans" cxnId="{97453EC6-268E-4239-9ADF-66E034963A68}">
      <dgm:prSet/>
      <dgm:spPr/>
      <dgm:t>
        <a:bodyPr/>
        <a:lstStyle/>
        <a:p>
          <a:endParaRPr lang="en-AU"/>
        </a:p>
      </dgm:t>
    </dgm:pt>
    <dgm:pt modelId="{27F6584C-BF82-4A41-AB46-F69269BACE5A}" type="sibTrans" cxnId="{97453EC6-268E-4239-9ADF-66E034963A68}">
      <dgm:prSet/>
      <dgm:spPr/>
      <dgm:t>
        <a:bodyPr/>
        <a:lstStyle/>
        <a:p>
          <a:endParaRPr lang="en-AU"/>
        </a:p>
      </dgm:t>
    </dgm:pt>
    <dgm:pt modelId="{111DB39E-8EAC-42FE-A270-AE0542DC23B7}">
      <dgm:prSet/>
      <dgm:spPr/>
      <dgm:t>
        <a:bodyPr/>
        <a:lstStyle/>
        <a:p>
          <a:r>
            <a:rPr lang="en-AU" b="0" i="0"/>
            <a:t>Microsoft Azure MVP (Kubernetes and Open Source)</a:t>
          </a:r>
          <a:endParaRPr lang="en-AU"/>
        </a:p>
      </dgm:t>
    </dgm:pt>
    <dgm:pt modelId="{F25D78D5-AB21-4862-89D4-56272DBE8A62}" type="parTrans" cxnId="{67D8DA7B-3724-4982-8B40-81A41E92186A}">
      <dgm:prSet/>
      <dgm:spPr/>
      <dgm:t>
        <a:bodyPr/>
        <a:lstStyle/>
        <a:p>
          <a:endParaRPr lang="en-AU"/>
        </a:p>
      </dgm:t>
    </dgm:pt>
    <dgm:pt modelId="{08511162-EF75-4416-9AF7-D12C7166EB1E}" type="sibTrans" cxnId="{67D8DA7B-3724-4982-8B40-81A41E92186A}">
      <dgm:prSet/>
      <dgm:spPr/>
      <dgm:t>
        <a:bodyPr/>
        <a:lstStyle/>
        <a:p>
          <a:endParaRPr lang="en-AU"/>
        </a:p>
      </dgm:t>
    </dgm:pt>
    <dgm:pt modelId="{CC05C374-0DE6-4909-8F36-6CD4555ADA3E}">
      <dgm:prSet/>
      <dgm:spPr/>
      <dgm:t>
        <a:bodyPr/>
        <a:lstStyle/>
        <a:p>
          <a:r>
            <a:rPr lang="en-AU" b="0" i="0"/>
            <a:t>AI Sceptic and Enthusiast.</a:t>
          </a:r>
          <a:endParaRPr lang="en-AU"/>
        </a:p>
      </dgm:t>
    </dgm:pt>
    <dgm:pt modelId="{B8CAF9C9-F3F6-4C8A-BFB6-2E5B22F248C2}" type="parTrans" cxnId="{62E1207E-F964-402B-9372-FEEE1A8AEBC1}">
      <dgm:prSet/>
      <dgm:spPr/>
      <dgm:t>
        <a:bodyPr/>
        <a:lstStyle/>
        <a:p>
          <a:endParaRPr lang="en-AU"/>
        </a:p>
      </dgm:t>
    </dgm:pt>
    <dgm:pt modelId="{B20D0C59-C934-4F65-B473-F65D85A44A80}" type="sibTrans" cxnId="{62E1207E-F964-402B-9372-FEEE1A8AEBC1}">
      <dgm:prSet/>
      <dgm:spPr/>
      <dgm:t>
        <a:bodyPr/>
        <a:lstStyle/>
        <a:p>
          <a:endParaRPr lang="en-AU"/>
        </a:p>
      </dgm:t>
    </dgm:pt>
    <dgm:pt modelId="{2B337FAE-B424-4EBA-9686-44F2AFB57C9C}" type="pres">
      <dgm:prSet presAssocID="{47DFF1C3-DBA5-4D2E-8550-D5D2F61CF656}" presName="linearFlow" presStyleCnt="0">
        <dgm:presLayoutVars>
          <dgm:dir/>
          <dgm:resizeHandles val="exact"/>
        </dgm:presLayoutVars>
      </dgm:prSet>
      <dgm:spPr/>
    </dgm:pt>
    <dgm:pt modelId="{B6E3CBD1-6DEB-4E3E-955C-6FF161DD5AF2}" type="pres">
      <dgm:prSet presAssocID="{F4E67704-CD4E-4A6A-87E9-346F343140B3}" presName="composite" presStyleCnt="0"/>
      <dgm:spPr/>
    </dgm:pt>
    <dgm:pt modelId="{25F1F067-073C-481A-B5E5-12AF9E73761B}" type="pres">
      <dgm:prSet presAssocID="{F4E67704-CD4E-4A6A-87E9-346F343140B3}" presName="imgShp"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male with solid fill"/>
        </a:ext>
      </dgm:extLst>
    </dgm:pt>
    <dgm:pt modelId="{CDA50B98-74F6-4196-BBF7-A7B14541A1C4}" type="pres">
      <dgm:prSet presAssocID="{F4E67704-CD4E-4A6A-87E9-346F343140B3}" presName="txShp" presStyleLbl="node1" presStyleIdx="0" presStyleCnt="3">
        <dgm:presLayoutVars>
          <dgm:bulletEnabled val="1"/>
        </dgm:presLayoutVars>
      </dgm:prSet>
      <dgm:spPr/>
    </dgm:pt>
    <dgm:pt modelId="{0E0DB36B-3354-462E-AFE0-9470D688BE82}" type="pres">
      <dgm:prSet presAssocID="{27F6584C-BF82-4A41-AB46-F69269BACE5A}" presName="spacing" presStyleCnt="0"/>
      <dgm:spPr/>
    </dgm:pt>
    <dgm:pt modelId="{28BE245B-E987-4BE4-BEED-197990C3BD11}" type="pres">
      <dgm:prSet presAssocID="{111DB39E-8EAC-42FE-A270-AE0542DC23B7}" presName="composite" presStyleCnt="0"/>
      <dgm:spPr/>
    </dgm:pt>
    <dgm:pt modelId="{B684230C-F0EC-4409-9581-BF1CFB4A4AEF}" type="pres">
      <dgm:prSet presAssocID="{111DB39E-8EAC-42FE-A270-AE0542DC23B7}" presName="imgShp"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pt>
    <dgm:pt modelId="{7DB2D130-E5C9-4259-A6CC-124C0938F111}" type="pres">
      <dgm:prSet presAssocID="{111DB39E-8EAC-42FE-A270-AE0542DC23B7}" presName="txShp" presStyleLbl="node1" presStyleIdx="1" presStyleCnt="3">
        <dgm:presLayoutVars>
          <dgm:bulletEnabled val="1"/>
        </dgm:presLayoutVars>
      </dgm:prSet>
      <dgm:spPr/>
    </dgm:pt>
    <dgm:pt modelId="{CCE0B655-75C4-49E0-B33B-ECF16867D1CB}" type="pres">
      <dgm:prSet presAssocID="{08511162-EF75-4416-9AF7-D12C7166EB1E}" presName="spacing" presStyleCnt="0"/>
      <dgm:spPr/>
    </dgm:pt>
    <dgm:pt modelId="{8B8FE85B-2B8B-4CF6-A542-24FB95E0D97E}" type="pres">
      <dgm:prSet presAssocID="{CC05C374-0DE6-4909-8F36-6CD4555ADA3E}" presName="composite" presStyleCnt="0"/>
      <dgm:spPr/>
    </dgm:pt>
    <dgm:pt modelId="{6E19D440-5C9F-4710-807C-6AA13DF5749C}" type="pres">
      <dgm:prSet presAssocID="{CC05C374-0DE6-4909-8F36-6CD4555ADA3E}" presName="imgShp"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31D7BE14-9B5D-44E3-BF04-53C0FEC49412}" type="pres">
      <dgm:prSet presAssocID="{CC05C374-0DE6-4909-8F36-6CD4555ADA3E}" presName="txShp" presStyleLbl="node1" presStyleIdx="2" presStyleCnt="3">
        <dgm:presLayoutVars>
          <dgm:bulletEnabled val="1"/>
        </dgm:presLayoutVars>
      </dgm:prSet>
      <dgm:spPr/>
    </dgm:pt>
  </dgm:ptLst>
  <dgm:cxnLst>
    <dgm:cxn modelId="{E753AA22-51EC-4071-84C9-1ED126D339BF}" type="presOf" srcId="{47DFF1C3-DBA5-4D2E-8550-D5D2F61CF656}" destId="{2B337FAE-B424-4EBA-9686-44F2AFB57C9C}" srcOrd="0" destOrd="0" presId="urn:microsoft.com/office/officeart/2005/8/layout/vList3"/>
    <dgm:cxn modelId="{C824612D-DEAE-45E4-96F3-FF3890DDFB91}" type="presOf" srcId="{CC05C374-0DE6-4909-8F36-6CD4555ADA3E}" destId="{31D7BE14-9B5D-44E3-BF04-53C0FEC49412}" srcOrd="0" destOrd="0" presId="urn:microsoft.com/office/officeart/2005/8/layout/vList3"/>
    <dgm:cxn modelId="{67D8DA7B-3724-4982-8B40-81A41E92186A}" srcId="{47DFF1C3-DBA5-4D2E-8550-D5D2F61CF656}" destId="{111DB39E-8EAC-42FE-A270-AE0542DC23B7}" srcOrd="1" destOrd="0" parTransId="{F25D78D5-AB21-4862-89D4-56272DBE8A62}" sibTransId="{08511162-EF75-4416-9AF7-D12C7166EB1E}"/>
    <dgm:cxn modelId="{62E1207E-F964-402B-9372-FEEE1A8AEBC1}" srcId="{47DFF1C3-DBA5-4D2E-8550-D5D2F61CF656}" destId="{CC05C374-0DE6-4909-8F36-6CD4555ADA3E}" srcOrd="2" destOrd="0" parTransId="{B8CAF9C9-F3F6-4C8A-BFB6-2E5B22F248C2}" sibTransId="{B20D0C59-C934-4F65-B473-F65D85A44A80}"/>
    <dgm:cxn modelId="{97453EC6-268E-4239-9ADF-66E034963A68}" srcId="{47DFF1C3-DBA5-4D2E-8550-D5D2F61CF656}" destId="{F4E67704-CD4E-4A6A-87E9-346F343140B3}" srcOrd="0" destOrd="0" parTransId="{CBA430CA-35DE-47B1-8330-BBD9E9FC68D8}" sibTransId="{27F6584C-BF82-4A41-AB46-F69269BACE5A}"/>
    <dgm:cxn modelId="{6F8A03D3-9C87-4F7F-977B-DE7DC1F1C3A4}" type="presOf" srcId="{111DB39E-8EAC-42FE-A270-AE0542DC23B7}" destId="{7DB2D130-E5C9-4259-A6CC-124C0938F111}" srcOrd="0" destOrd="0" presId="urn:microsoft.com/office/officeart/2005/8/layout/vList3"/>
    <dgm:cxn modelId="{6289EFF0-0031-4BEE-8F93-EA2177637F7D}" type="presOf" srcId="{F4E67704-CD4E-4A6A-87E9-346F343140B3}" destId="{CDA50B98-74F6-4196-BBF7-A7B14541A1C4}" srcOrd="0" destOrd="0" presId="urn:microsoft.com/office/officeart/2005/8/layout/vList3"/>
    <dgm:cxn modelId="{54DA62D1-F18B-485B-A00B-A470811E43B4}" type="presParOf" srcId="{2B337FAE-B424-4EBA-9686-44F2AFB57C9C}" destId="{B6E3CBD1-6DEB-4E3E-955C-6FF161DD5AF2}" srcOrd="0" destOrd="0" presId="urn:microsoft.com/office/officeart/2005/8/layout/vList3"/>
    <dgm:cxn modelId="{74D103A7-98C1-40E6-85FC-14BBA8354101}" type="presParOf" srcId="{B6E3CBD1-6DEB-4E3E-955C-6FF161DD5AF2}" destId="{25F1F067-073C-481A-B5E5-12AF9E73761B}" srcOrd="0" destOrd="0" presId="urn:microsoft.com/office/officeart/2005/8/layout/vList3"/>
    <dgm:cxn modelId="{D1AB1341-5E6C-4B27-BF3F-C8EE65F14DB7}" type="presParOf" srcId="{B6E3CBD1-6DEB-4E3E-955C-6FF161DD5AF2}" destId="{CDA50B98-74F6-4196-BBF7-A7B14541A1C4}" srcOrd="1" destOrd="0" presId="urn:microsoft.com/office/officeart/2005/8/layout/vList3"/>
    <dgm:cxn modelId="{788454CF-73BB-44F3-878A-B52E9364DE25}" type="presParOf" srcId="{2B337FAE-B424-4EBA-9686-44F2AFB57C9C}" destId="{0E0DB36B-3354-462E-AFE0-9470D688BE82}" srcOrd="1" destOrd="0" presId="urn:microsoft.com/office/officeart/2005/8/layout/vList3"/>
    <dgm:cxn modelId="{6D58F95C-EB13-4C6A-B8DE-C423C2B316DC}" type="presParOf" srcId="{2B337FAE-B424-4EBA-9686-44F2AFB57C9C}" destId="{28BE245B-E987-4BE4-BEED-197990C3BD11}" srcOrd="2" destOrd="0" presId="urn:microsoft.com/office/officeart/2005/8/layout/vList3"/>
    <dgm:cxn modelId="{EB7245B2-8C1F-40F2-8318-C43B79283B90}" type="presParOf" srcId="{28BE245B-E987-4BE4-BEED-197990C3BD11}" destId="{B684230C-F0EC-4409-9581-BF1CFB4A4AEF}" srcOrd="0" destOrd="0" presId="urn:microsoft.com/office/officeart/2005/8/layout/vList3"/>
    <dgm:cxn modelId="{FA086BCA-D4BC-43A2-BE1D-7FD23CD86513}" type="presParOf" srcId="{28BE245B-E987-4BE4-BEED-197990C3BD11}" destId="{7DB2D130-E5C9-4259-A6CC-124C0938F111}" srcOrd="1" destOrd="0" presId="urn:microsoft.com/office/officeart/2005/8/layout/vList3"/>
    <dgm:cxn modelId="{47BF7FA8-90B8-4995-AEF2-4B1A2D616806}" type="presParOf" srcId="{2B337FAE-B424-4EBA-9686-44F2AFB57C9C}" destId="{CCE0B655-75C4-49E0-B33B-ECF16867D1CB}" srcOrd="3" destOrd="0" presId="urn:microsoft.com/office/officeart/2005/8/layout/vList3"/>
    <dgm:cxn modelId="{79526C1C-60E6-4B13-BABF-B11DE74072E5}" type="presParOf" srcId="{2B337FAE-B424-4EBA-9686-44F2AFB57C9C}" destId="{8B8FE85B-2B8B-4CF6-A542-24FB95E0D97E}" srcOrd="4" destOrd="0" presId="urn:microsoft.com/office/officeart/2005/8/layout/vList3"/>
    <dgm:cxn modelId="{7A0F341C-E6E9-4F10-A0F2-AEB2FAACF5FB}" type="presParOf" srcId="{8B8FE85B-2B8B-4CF6-A542-24FB95E0D97E}" destId="{6E19D440-5C9F-4710-807C-6AA13DF5749C}" srcOrd="0" destOrd="0" presId="urn:microsoft.com/office/officeart/2005/8/layout/vList3"/>
    <dgm:cxn modelId="{EF73E734-D99F-4B70-B2AE-D0893CAEDB24}" type="presParOf" srcId="{8B8FE85B-2B8B-4CF6-A542-24FB95E0D97E}" destId="{31D7BE14-9B5D-44E3-BF04-53C0FEC4941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E8E77E-20E1-421A-AD5C-29B600F0A40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AU"/>
        </a:p>
      </dgm:t>
    </dgm:pt>
    <dgm:pt modelId="{8D81A17A-5545-4937-8143-518BD0E8EC5E}">
      <dgm:prSet/>
      <dgm:spPr/>
      <dgm:t>
        <a:bodyPr/>
        <a:lstStyle/>
        <a:p>
          <a:r>
            <a:rPr lang="en-AU" b="0" i="0"/>
            <a:t>What are AI Agents?</a:t>
          </a:r>
          <a:endParaRPr lang="en-AU"/>
        </a:p>
      </dgm:t>
    </dgm:pt>
    <dgm:pt modelId="{49528016-BB79-43A9-AC5F-41975F00DCB5}" type="parTrans" cxnId="{7B0E681F-0BE7-418B-8282-40BE77973109}">
      <dgm:prSet/>
      <dgm:spPr/>
      <dgm:t>
        <a:bodyPr/>
        <a:lstStyle/>
        <a:p>
          <a:endParaRPr lang="en-AU"/>
        </a:p>
      </dgm:t>
    </dgm:pt>
    <dgm:pt modelId="{E31BCB41-767E-44F9-80B5-692E009B740B}" type="sibTrans" cxnId="{7B0E681F-0BE7-418B-8282-40BE77973109}">
      <dgm:prSet/>
      <dgm:spPr/>
      <dgm:t>
        <a:bodyPr/>
        <a:lstStyle/>
        <a:p>
          <a:endParaRPr lang="en-AU"/>
        </a:p>
      </dgm:t>
    </dgm:pt>
    <dgm:pt modelId="{3A887107-753C-4183-9A8A-5A669686487C}">
      <dgm:prSet/>
      <dgm:spPr/>
      <dgm:t>
        <a:bodyPr/>
        <a:lstStyle/>
        <a:p>
          <a:r>
            <a:rPr lang="en-AU" b="0" i="0"/>
            <a:t>Semantic Kernel Core Concepts</a:t>
          </a:r>
          <a:endParaRPr lang="en-AU"/>
        </a:p>
      </dgm:t>
    </dgm:pt>
    <dgm:pt modelId="{C4214FB2-0F18-4CAD-B5BF-F6EA98A3F562}" type="parTrans" cxnId="{700FD677-F804-48CC-A303-6F9BDB051EA5}">
      <dgm:prSet/>
      <dgm:spPr/>
      <dgm:t>
        <a:bodyPr/>
        <a:lstStyle/>
        <a:p>
          <a:endParaRPr lang="en-AU"/>
        </a:p>
      </dgm:t>
    </dgm:pt>
    <dgm:pt modelId="{81CE8BDE-DFB5-4310-A95D-782E305E95C9}" type="sibTrans" cxnId="{700FD677-F804-48CC-A303-6F9BDB051EA5}">
      <dgm:prSet/>
      <dgm:spPr/>
      <dgm:t>
        <a:bodyPr/>
        <a:lstStyle/>
        <a:p>
          <a:endParaRPr lang="en-AU"/>
        </a:p>
      </dgm:t>
    </dgm:pt>
    <dgm:pt modelId="{7A7FD5C9-DA7D-4867-8377-C4E08400819C}">
      <dgm:prSet/>
      <dgm:spPr/>
      <dgm:t>
        <a:bodyPr/>
        <a:lstStyle/>
        <a:p>
          <a:r>
            <a:rPr lang="en-AU" b="0" i="0"/>
            <a:t>Semantic Kernel Agent Framework Goals and Architecture</a:t>
          </a:r>
          <a:endParaRPr lang="en-AU"/>
        </a:p>
      </dgm:t>
    </dgm:pt>
    <dgm:pt modelId="{33A8817E-3D2C-4033-B1E0-B072549774E4}" type="parTrans" cxnId="{7ECB2433-C727-4185-99B5-450B61119E6B}">
      <dgm:prSet/>
      <dgm:spPr/>
      <dgm:t>
        <a:bodyPr/>
        <a:lstStyle/>
        <a:p>
          <a:endParaRPr lang="en-AU"/>
        </a:p>
      </dgm:t>
    </dgm:pt>
    <dgm:pt modelId="{C848FF5F-1404-45E0-92E8-68D33ABF8BCA}" type="sibTrans" cxnId="{7ECB2433-C727-4185-99B5-450B61119E6B}">
      <dgm:prSet/>
      <dgm:spPr/>
      <dgm:t>
        <a:bodyPr/>
        <a:lstStyle/>
        <a:p>
          <a:endParaRPr lang="en-AU"/>
        </a:p>
      </dgm:t>
    </dgm:pt>
    <dgm:pt modelId="{90247148-BD08-44B0-976F-AC14D55E5582}">
      <dgm:prSet/>
      <dgm:spPr/>
      <dgm:t>
        <a:bodyPr/>
        <a:lstStyle/>
        <a:p>
          <a:r>
            <a:rPr lang="en-AU" b="0" i="0"/>
            <a:t>Demos</a:t>
          </a:r>
          <a:endParaRPr lang="en-AU"/>
        </a:p>
      </dgm:t>
    </dgm:pt>
    <dgm:pt modelId="{7E9FBF64-C15F-4583-86F5-D19BFC7B5554}" type="parTrans" cxnId="{E47C6B37-01CC-4BA9-A1A1-F3C77D85CFFE}">
      <dgm:prSet/>
      <dgm:spPr/>
      <dgm:t>
        <a:bodyPr/>
        <a:lstStyle/>
        <a:p>
          <a:endParaRPr lang="en-AU"/>
        </a:p>
      </dgm:t>
    </dgm:pt>
    <dgm:pt modelId="{6F91A402-CF3B-492D-9517-9CA55A426CDC}" type="sibTrans" cxnId="{E47C6B37-01CC-4BA9-A1A1-F3C77D85CFFE}">
      <dgm:prSet/>
      <dgm:spPr/>
      <dgm:t>
        <a:bodyPr/>
        <a:lstStyle/>
        <a:p>
          <a:endParaRPr lang="en-AU"/>
        </a:p>
      </dgm:t>
    </dgm:pt>
    <dgm:pt modelId="{BFA5F7AF-66FC-4E86-B390-EF801E5C11B2}">
      <dgm:prSet/>
      <dgm:spPr/>
      <dgm:t>
        <a:bodyPr/>
        <a:lstStyle/>
        <a:p>
          <a:r>
            <a:rPr lang="en-AU" b="0" i="0"/>
            <a:t>Comparison with AutoGen and Azure AI Agent Service</a:t>
          </a:r>
          <a:endParaRPr lang="en-AU"/>
        </a:p>
      </dgm:t>
    </dgm:pt>
    <dgm:pt modelId="{05751AB0-E364-4F5B-B0F3-A34F8A6D2EC8}" type="parTrans" cxnId="{693EACDB-2A67-46FF-A06A-FF884B474C1B}">
      <dgm:prSet/>
      <dgm:spPr/>
      <dgm:t>
        <a:bodyPr/>
        <a:lstStyle/>
        <a:p>
          <a:endParaRPr lang="en-AU"/>
        </a:p>
      </dgm:t>
    </dgm:pt>
    <dgm:pt modelId="{A8807458-8497-4E2D-B29C-4DE3F3952A77}" type="sibTrans" cxnId="{693EACDB-2A67-46FF-A06A-FF884B474C1B}">
      <dgm:prSet/>
      <dgm:spPr/>
      <dgm:t>
        <a:bodyPr/>
        <a:lstStyle/>
        <a:p>
          <a:endParaRPr lang="en-AU"/>
        </a:p>
      </dgm:t>
    </dgm:pt>
    <dgm:pt modelId="{286C93EB-5752-4169-946A-FFD81396AEE7}" type="pres">
      <dgm:prSet presAssocID="{2BE8E77E-20E1-421A-AD5C-29B600F0A409}" presName="linear" presStyleCnt="0">
        <dgm:presLayoutVars>
          <dgm:animLvl val="lvl"/>
          <dgm:resizeHandles val="exact"/>
        </dgm:presLayoutVars>
      </dgm:prSet>
      <dgm:spPr/>
    </dgm:pt>
    <dgm:pt modelId="{47239B34-DB6A-4FE2-BA39-412B608B6C51}" type="pres">
      <dgm:prSet presAssocID="{8D81A17A-5545-4937-8143-518BD0E8EC5E}" presName="parentText" presStyleLbl="node1" presStyleIdx="0" presStyleCnt="5">
        <dgm:presLayoutVars>
          <dgm:chMax val="0"/>
          <dgm:bulletEnabled val="1"/>
        </dgm:presLayoutVars>
      </dgm:prSet>
      <dgm:spPr/>
    </dgm:pt>
    <dgm:pt modelId="{1038D9FC-5EE6-45DD-AEEA-5BE679591C5E}" type="pres">
      <dgm:prSet presAssocID="{E31BCB41-767E-44F9-80B5-692E009B740B}" presName="spacer" presStyleCnt="0"/>
      <dgm:spPr/>
    </dgm:pt>
    <dgm:pt modelId="{513CB7EF-A30D-453C-930F-700F0C69F8F6}" type="pres">
      <dgm:prSet presAssocID="{3A887107-753C-4183-9A8A-5A669686487C}" presName="parentText" presStyleLbl="node1" presStyleIdx="1" presStyleCnt="5">
        <dgm:presLayoutVars>
          <dgm:chMax val="0"/>
          <dgm:bulletEnabled val="1"/>
        </dgm:presLayoutVars>
      </dgm:prSet>
      <dgm:spPr/>
    </dgm:pt>
    <dgm:pt modelId="{1192E5CD-DC19-4734-BB1E-41084576BEAF}" type="pres">
      <dgm:prSet presAssocID="{81CE8BDE-DFB5-4310-A95D-782E305E95C9}" presName="spacer" presStyleCnt="0"/>
      <dgm:spPr/>
    </dgm:pt>
    <dgm:pt modelId="{C58902D3-2061-4940-84BE-9FBA2E1D6ED2}" type="pres">
      <dgm:prSet presAssocID="{7A7FD5C9-DA7D-4867-8377-C4E08400819C}" presName="parentText" presStyleLbl="node1" presStyleIdx="2" presStyleCnt="5">
        <dgm:presLayoutVars>
          <dgm:chMax val="0"/>
          <dgm:bulletEnabled val="1"/>
        </dgm:presLayoutVars>
      </dgm:prSet>
      <dgm:spPr/>
    </dgm:pt>
    <dgm:pt modelId="{9DCEB6C1-FD23-460E-924D-DDCFCD70CE61}" type="pres">
      <dgm:prSet presAssocID="{C848FF5F-1404-45E0-92E8-68D33ABF8BCA}" presName="spacer" presStyleCnt="0"/>
      <dgm:spPr/>
    </dgm:pt>
    <dgm:pt modelId="{5AE90B88-0C32-423F-88DD-62C9CEEA26CC}" type="pres">
      <dgm:prSet presAssocID="{90247148-BD08-44B0-976F-AC14D55E5582}" presName="parentText" presStyleLbl="node1" presStyleIdx="3" presStyleCnt="5">
        <dgm:presLayoutVars>
          <dgm:chMax val="0"/>
          <dgm:bulletEnabled val="1"/>
        </dgm:presLayoutVars>
      </dgm:prSet>
      <dgm:spPr/>
    </dgm:pt>
    <dgm:pt modelId="{CE9E3629-128E-4B82-BDFA-2CD803C30942}" type="pres">
      <dgm:prSet presAssocID="{6F91A402-CF3B-492D-9517-9CA55A426CDC}" presName="spacer" presStyleCnt="0"/>
      <dgm:spPr/>
    </dgm:pt>
    <dgm:pt modelId="{001AB05A-C474-41F1-82AB-9AB0C45E19D6}" type="pres">
      <dgm:prSet presAssocID="{BFA5F7AF-66FC-4E86-B390-EF801E5C11B2}" presName="parentText" presStyleLbl="node1" presStyleIdx="4" presStyleCnt="5">
        <dgm:presLayoutVars>
          <dgm:chMax val="0"/>
          <dgm:bulletEnabled val="1"/>
        </dgm:presLayoutVars>
      </dgm:prSet>
      <dgm:spPr/>
    </dgm:pt>
  </dgm:ptLst>
  <dgm:cxnLst>
    <dgm:cxn modelId="{621CA409-2318-4C1F-8965-DD147A16722F}" type="presOf" srcId="{8D81A17A-5545-4937-8143-518BD0E8EC5E}" destId="{47239B34-DB6A-4FE2-BA39-412B608B6C51}" srcOrd="0" destOrd="0" presId="urn:microsoft.com/office/officeart/2005/8/layout/vList2"/>
    <dgm:cxn modelId="{B825C40C-9D2B-40CB-BCE6-CFE5B1E04BD7}" type="presOf" srcId="{7A7FD5C9-DA7D-4867-8377-C4E08400819C}" destId="{C58902D3-2061-4940-84BE-9FBA2E1D6ED2}" srcOrd="0" destOrd="0" presId="urn:microsoft.com/office/officeart/2005/8/layout/vList2"/>
    <dgm:cxn modelId="{7B0E681F-0BE7-418B-8282-40BE77973109}" srcId="{2BE8E77E-20E1-421A-AD5C-29B600F0A409}" destId="{8D81A17A-5545-4937-8143-518BD0E8EC5E}" srcOrd="0" destOrd="0" parTransId="{49528016-BB79-43A9-AC5F-41975F00DCB5}" sibTransId="{E31BCB41-767E-44F9-80B5-692E009B740B}"/>
    <dgm:cxn modelId="{7ECB2433-C727-4185-99B5-450B61119E6B}" srcId="{2BE8E77E-20E1-421A-AD5C-29B600F0A409}" destId="{7A7FD5C9-DA7D-4867-8377-C4E08400819C}" srcOrd="2" destOrd="0" parTransId="{33A8817E-3D2C-4033-B1E0-B072549774E4}" sibTransId="{C848FF5F-1404-45E0-92E8-68D33ABF8BCA}"/>
    <dgm:cxn modelId="{E47C6B37-01CC-4BA9-A1A1-F3C77D85CFFE}" srcId="{2BE8E77E-20E1-421A-AD5C-29B600F0A409}" destId="{90247148-BD08-44B0-976F-AC14D55E5582}" srcOrd="3" destOrd="0" parTransId="{7E9FBF64-C15F-4583-86F5-D19BFC7B5554}" sibTransId="{6F91A402-CF3B-492D-9517-9CA55A426CDC}"/>
    <dgm:cxn modelId="{D9AD9239-8943-49C1-A4F0-1C5E93D0E0E9}" type="presOf" srcId="{BFA5F7AF-66FC-4E86-B390-EF801E5C11B2}" destId="{001AB05A-C474-41F1-82AB-9AB0C45E19D6}" srcOrd="0" destOrd="0" presId="urn:microsoft.com/office/officeart/2005/8/layout/vList2"/>
    <dgm:cxn modelId="{D7AF6B3B-6779-4F7C-96C7-10172C53AEF9}" type="presOf" srcId="{2BE8E77E-20E1-421A-AD5C-29B600F0A409}" destId="{286C93EB-5752-4169-946A-FFD81396AEE7}" srcOrd="0" destOrd="0" presId="urn:microsoft.com/office/officeart/2005/8/layout/vList2"/>
    <dgm:cxn modelId="{700FD677-F804-48CC-A303-6F9BDB051EA5}" srcId="{2BE8E77E-20E1-421A-AD5C-29B600F0A409}" destId="{3A887107-753C-4183-9A8A-5A669686487C}" srcOrd="1" destOrd="0" parTransId="{C4214FB2-0F18-4CAD-B5BF-F6EA98A3F562}" sibTransId="{81CE8BDE-DFB5-4310-A95D-782E305E95C9}"/>
    <dgm:cxn modelId="{990C1BB8-DD11-4178-9B02-6C18B37ACFFE}" type="presOf" srcId="{90247148-BD08-44B0-976F-AC14D55E5582}" destId="{5AE90B88-0C32-423F-88DD-62C9CEEA26CC}" srcOrd="0" destOrd="0" presId="urn:microsoft.com/office/officeart/2005/8/layout/vList2"/>
    <dgm:cxn modelId="{693EACDB-2A67-46FF-A06A-FF884B474C1B}" srcId="{2BE8E77E-20E1-421A-AD5C-29B600F0A409}" destId="{BFA5F7AF-66FC-4E86-B390-EF801E5C11B2}" srcOrd="4" destOrd="0" parTransId="{05751AB0-E364-4F5B-B0F3-A34F8A6D2EC8}" sibTransId="{A8807458-8497-4E2D-B29C-4DE3F3952A77}"/>
    <dgm:cxn modelId="{A2EA5BFB-6646-4C4C-B440-7B8A81A587A0}" type="presOf" srcId="{3A887107-753C-4183-9A8A-5A669686487C}" destId="{513CB7EF-A30D-453C-930F-700F0C69F8F6}" srcOrd="0" destOrd="0" presId="urn:microsoft.com/office/officeart/2005/8/layout/vList2"/>
    <dgm:cxn modelId="{DFCECFE0-9F8D-4497-AC6A-D3CD632E1E19}" type="presParOf" srcId="{286C93EB-5752-4169-946A-FFD81396AEE7}" destId="{47239B34-DB6A-4FE2-BA39-412B608B6C51}" srcOrd="0" destOrd="0" presId="urn:microsoft.com/office/officeart/2005/8/layout/vList2"/>
    <dgm:cxn modelId="{738B468D-9320-4947-B8D5-A928292FCE09}" type="presParOf" srcId="{286C93EB-5752-4169-946A-FFD81396AEE7}" destId="{1038D9FC-5EE6-45DD-AEEA-5BE679591C5E}" srcOrd="1" destOrd="0" presId="urn:microsoft.com/office/officeart/2005/8/layout/vList2"/>
    <dgm:cxn modelId="{6F213963-1142-49FF-8711-C3DD770D5C4A}" type="presParOf" srcId="{286C93EB-5752-4169-946A-FFD81396AEE7}" destId="{513CB7EF-A30D-453C-930F-700F0C69F8F6}" srcOrd="2" destOrd="0" presId="urn:microsoft.com/office/officeart/2005/8/layout/vList2"/>
    <dgm:cxn modelId="{78EE2D36-14BA-48B0-821F-F84020A7734F}" type="presParOf" srcId="{286C93EB-5752-4169-946A-FFD81396AEE7}" destId="{1192E5CD-DC19-4734-BB1E-41084576BEAF}" srcOrd="3" destOrd="0" presId="urn:microsoft.com/office/officeart/2005/8/layout/vList2"/>
    <dgm:cxn modelId="{5FFA5311-EAD9-47EA-B743-C67A6BD37406}" type="presParOf" srcId="{286C93EB-5752-4169-946A-FFD81396AEE7}" destId="{C58902D3-2061-4940-84BE-9FBA2E1D6ED2}" srcOrd="4" destOrd="0" presId="urn:microsoft.com/office/officeart/2005/8/layout/vList2"/>
    <dgm:cxn modelId="{802A760D-92F1-47DC-A313-84BF23AC6286}" type="presParOf" srcId="{286C93EB-5752-4169-946A-FFD81396AEE7}" destId="{9DCEB6C1-FD23-460E-924D-DDCFCD70CE61}" srcOrd="5" destOrd="0" presId="urn:microsoft.com/office/officeart/2005/8/layout/vList2"/>
    <dgm:cxn modelId="{0C37A430-4A91-419F-9B8C-41E1581446F7}" type="presParOf" srcId="{286C93EB-5752-4169-946A-FFD81396AEE7}" destId="{5AE90B88-0C32-423F-88DD-62C9CEEA26CC}" srcOrd="6" destOrd="0" presId="urn:microsoft.com/office/officeart/2005/8/layout/vList2"/>
    <dgm:cxn modelId="{327B25C4-DEAD-497B-932C-019D82DF5F07}" type="presParOf" srcId="{286C93EB-5752-4169-946A-FFD81396AEE7}" destId="{CE9E3629-128E-4B82-BDFA-2CD803C30942}" srcOrd="7" destOrd="0" presId="urn:microsoft.com/office/officeart/2005/8/layout/vList2"/>
    <dgm:cxn modelId="{38B27696-51FE-464E-9F60-69268D921DC0}" type="presParOf" srcId="{286C93EB-5752-4169-946A-FFD81396AEE7}" destId="{001AB05A-C474-41F1-82AB-9AB0C45E19D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9F4194-CDC9-4C3F-8F68-D2A91874A214}" type="doc">
      <dgm:prSet loTypeId="urn:microsoft.com/office/officeart/2005/8/layout/matrix3" loCatId="matrix" qsTypeId="urn:microsoft.com/office/officeart/2005/8/quickstyle/simple1" qsCatId="simple" csTypeId="urn:microsoft.com/office/officeart/2005/8/colors/colorful2" csCatId="colorful" phldr="1"/>
      <dgm:spPr/>
      <dgm:t>
        <a:bodyPr/>
        <a:lstStyle/>
        <a:p>
          <a:endParaRPr lang="en-AU"/>
        </a:p>
      </dgm:t>
    </dgm:pt>
    <dgm:pt modelId="{1AC27FF2-8BC1-4754-B084-FB7A10C4C7FA}">
      <dgm:prSet phldrT="[Text]"/>
      <dgm:spPr/>
      <dgm:t>
        <a:bodyPr/>
        <a:lstStyle/>
        <a:p>
          <a:r>
            <a:rPr lang="en-AU" dirty="0"/>
            <a:t>Modular components</a:t>
          </a:r>
        </a:p>
      </dgm:t>
    </dgm:pt>
    <dgm:pt modelId="{F6412C1C-BDEB-4890-9E08-586A92FF87FA}" type="parTrans" cxnId="{7D1C0DDE-DAA4-4101-A5A2-EAC1EA28415F}">
      <dgm:prSet/>
      <dgm:spPr/>
      <dgm:t>
        <a:bodyPr/>
        <a:lstStyle/>
        <a:p>
          <a:endParaRPr lang="en-AU"/>
        </a:p>
      </dgm:t>
    </dgm:pt>
    <dgm:pt modelId="{035B98A5-3192-4EDB-9C8C-EC1699A02BB7}" type="sibTrans" cxnId="{7D1C0DDE-DAA4-4101-A5A2-EAC1EA28415F}">
      <dgm:prSet/>
      <dgm:spPr/>
      <dgm:t>
        <a:bodyPr/>
        <a:lstStyle/>
        <a:p>
          <a:endParaRPr lang="en-AU"/>
        </a:p>
      </dgm:t>
    </dgm:pt>
    <dgm:pt modelId="{B612D949-0B94-478F-8FEC-96A1414B9A39}">
      <dgm:prSet phldrT="[Text]"/>
      <dgm:spPr/>
      <dgm:t>
        <a:bodyPr/>
        <a:lstStyle/>
        <a:p>
          <a:r>
            <a:rPr lang="en-AU" dirty="0"/>
            <a:t>Collaboration</a:t>
          </a:r>
        </a:p>
      </dgm:t>
    </dgm:pt>
    <dgm:pt modelId="{698AA21A-74D6-4442-A3E6-101911C78AE1}" type="parTrans" cxnId="{F91D8DD2-8E25-4902-B92D-B5339E58FAF8}">
      <dgm:prSet/>
      <dgm:spPr/>
      <dgm:t>
        <a:bodyPr/>
        <a:lstStyle/>
        <a:p>
          <a:endParaRPr lang="en-AU"/>
        </a:p>
      </dgm:t>
    </dgm:pt>
    <dgm:pt modelId="{E721CFAA-4A54-47F9-8295-B115B19B0C93}" type="sibTrans" cxnId="{F91D8DD2-8E25-4902-B92D-B5339E58FAF8}">
      <dgm:prSet/>
      <dgm:spPr/>
      <dgm:t>
        <a:bodyPr/>
        <a:lstStyle/>
        <a:p>
          <a:endParaRPr lang="en-AU"/>
        </a:p>
      </dgm:t>
    </dgm:pt>
    <dgm:pt modelId="{C5E0E93D-6B0B-4A42-8105-B99CDF0F3FBE}">
      <dgm:prSet phldrT="[Text]"/>
      <dgm:spPr/>
      <dgm:t>
        <a:bodyPr/>
        <a:lstStyle/>
        <a:p>
          <a:r>
            <a:rPr lang="en-AU" dirty="0"/>
            <a:t>Human-Agent Collaboration</a:t>
          </a:r>
        </a:p>
      </dgm:t>
    </dgm:pt>
    <dgm:pt modelId="{A1083B99-BEB1-4220-B1A3-8DF1A3A18CB9}" type="parTrans" cxnId="{77222B7C-100E-4BD2-9060-0066D3F0156A}">
      <dgm:prSet/>
      <dgm:spPr/>
      <dgm:t>
        <a:bodyPr/>
        <a:lstStyle/>
        <a:p>
          <a:endParaRPr lang="en-AU"/>
        </a:p>
      </dgm:t>
    </dgm:pt>
    <dgm:pt modelId="{EA9113C1-0BF2-4133-9127-91F3FBABB37F}" type="sibTrans" cxnId="{77222B7C-100E-4BD2-9060-0066D3F0156A}">
      <dgm:prSet/>
      <dgm:spPr/>
      <dgm:t>
        <a:bodyPr/>
        <a:lstStyle/>
        <a:p>
          <a:endParaRPr lang="en-AU"/>
        </a:p>
      </dgm:t>
    </dgm:pt>
    <dgm:pt modelId="{068F67AA-CE44-49FE-8E35-63B63691C7AE}">
      <dgm:prSet phldrT="[Text]"/>
      <dgm:spPr/>
      <dgm:t>
        <a:bodyPr/>
        <a:lstStyle/>
        <a:p>
          <a:r>
            <a:rPr lang="en-AU" dirty="0"/>
            <a:t>Process Orchestration</a:t>
          </a:r>
        </a:p>
      </dgm:t>
    </dgm:pt>
    <dgm:pt modelId="{B92A7834-DB47-420F-9BBF-6BA864584F66}" type="parTrans" cxnId="{628BC025-B967-4C56-9950-CAD17252E750}">
      <dgm:prSet/>
      <dgm:spPr/>
      <dgm:t>
        <a:bodyPr/>
        <a:lstStyle/>
        <a:p>
          <a:endParaRPr lang="en-AU"/>
        </a:p>
      </dgm:t>
    </dgm:pt>
    <dgm:pt modelId="{44E4345C-4B22-4B4D-BB5E-0ADCC411E675}" type="sibTrans" cxnId="{628BC025-B967-4C56-9950-CAD17252E750}">
      <dgm:prSet/>
      <dgm:spPr/>
      <dgm:t>
        <a:bodyPr/>
        <a:lstStyle/>
        <a:p>
          <a:endParaRPr lang="en-AU"/>
        </a:p>
      </dgm:t>
    </dgm:pt>
    <dgm:pt modelId="{5CB9DCF6-457C-4712-9530-4F8406B09AD7}" type="pres">
      <dgm:prSet presAssocID="{C09F4194-CDC9-4C3F-8F68-D2A91874A214}" presName="matrix" presStyleCnt="0">
        <dgm:presLayoutVars>
          <dgm:chMax val="1"/>
          <dgm:dir/>
          <dgm:resizeHandles val="exact"/>
        </dgm:presLayoutVars>
      </dgm:prSet>
      <dgm:spPr/>
    </dgm:pt>
    <dgm:pt modelId="{90377368-377A-4026-A1B2-B1D58CE3CA08}" type="pres">
      <dgm:prSet presAssocID="{C09F4194-CDC9-4C3F-8F68-D2A91874A214}" presName="diamond" presStyleLbl="bgShp" presStyleIdx="0" presStyleCnt="1"/>
      <dgm:spPr/>
    </dgm:pt>
    <dgm:pt modelId="{ABD8D6CA-92E6-4013-A46E-D1D7FAF29D91}" type="pres">
      <dgm:prSet presAssocID="{C09F4194-CDC9-4C3F-8F68-D2A91874A214}" presName="quad1" presStyleLbl="node1" presStyleIdx="0" presStyleCnt="4">
        <dgm:presLayoutVars>
          <dgm:chMax val="0"/>
          <dgm:chPref val="0"/>
          <dgm:bulletEnabled val="1"/>
        </dgm:presLayoutVars>
      </dgm:prSet>
      <dgm:spPr/>
    </dgm:pt>
    <dgm:pt modelId="{74366398-3375-4537-838A-7D9F2AE2238A}" type="pres">
      <dgm:prSet presAssocID="{C09F4194-CDC9-4C3F-8F68-D2A91874A214}" presName="quad2" presStyleLbl="node1" presStyleIdx="1" presStyleCnt="4">
        <dgm:presLayoutVars>
          <dgm:chMax val="0"/>
          <dgm:chPref val="0"/>
          <dgm:bulletEnabled val="1"/>
        </dgm:presLayoutVars>
      </dgm:prSet>
      <dgm:spPr/>
    </dgm:pt>
    <dgm:pt modelId="{4A90335E-EADA-4664-803E-76373EF0D424}" type="pres">
      <dgm:prSet presAssocID="{C09F4194-CDC9-4C3F-8F68-D2A91874A214}" presName="quad3" presStyleLbl="node1" presStyleIdx="2" presStyleCnt="4">
        <dgm:presLayoutVars>
          <dgm:chMax val="0"/>
          <dgm:chPref val="0"/>
          <dgm:bulletEnabled val="1"/>
        </dgm:presLayoutVars>
      </dgm:prSet>
      <dgm:spPr/>
    </dgm:pt>
    <dgm:pt modelId="{A2833152-0703-4B79-A72D-9510E1890BED}" type="pres">
      <dgm:prSet presAssocID="{C09F4194-CDC9-4C3F-8F68-D2A91874A214}" presName="quad4" presStyleLbl="node1" presStyleIdx="3" presStyleCnt="4">
        <dgm:presLayoutVars>
          <dgm:chMax val="0"/>
          <dgm:chPref val="0"/>
          <dgm:bulletEnabled val="1"/>
        </dgm:presLayoutVars>
      </dgm:prSet>
      <dgm:spPr/>
    </dgm:pt>
  </dgm:ptLst>
  <dgm:cxnLst>
    <dgm:cxn modelId="{9795E613-874E-45B4-AF14-CFF575BC35DC}" type="presOf" srcId="{B612D949-0B94-478F-8FEC-96A1414B9A39}" destId="{74366398-3375-4537-838A-7D9F2AE2238A}" srcOrd="0" destOrd="0" presId="urn:microsoft.com/office/officeart/2005/8/layout/matrix3"/>
    <dgm:cxn modelId="{612F6219-B547-4E06-87DF-B25042B4971E}" type="presOf" srcId="{1AC27FF2-8BC1-4754-B084-FB7A10C4C7FA}" destId="{ABD8D6CA-92E6-4013-A46E-D1D7FAF29D91}" srcOrd="0" destOrd="0" presId="urn:microsoft.com/office/officeart/2005/8/layout/matrix3"/>
    <dgm:cxn modelId="{628BC025-B967-4C56-9950-CAD17252E750}" srcId="{C09F4194-CDC9-4C3F-8F68-D2A91874A214}" destId="{068F67AA-CE44-49FE-8E35-63B63691C7AE}" srcOrd="3" destOrd="0" parTransId="{B92A7834-DB47-420F-9BBF-6BA864584F66}" sibTransId="{44E4345C-4B22-4B4D-BB5E-0ADCC411E675}"/>
    <dgm:cxn modelId="{9C32226A-E71A-4CA2-84D4-58FFBF37C732}" type="presOf" srcId="{C5E0E93D-6B0B-4A42-8105-B99CDF0F3FBE}" destId="{4A90335E-EADA-4664-803E-76373EF0D424}" srcOrd="0" destOrd="0" presId="urn:microsoft.com/office/officeart/2005/8/layout/matrix3"/>
    <dgm:cxn modelId="{77222B7C-100E-4BD2-9060-0066D3F0156A}" srcId="{C09F4194-CDC9-4C3F-8F68-D2A91874A214}" destId="{C5E0E93D-6B0B-4A42-8105-B99CDF0F3FBE}" srcOrd="2" destOrd="0" parTransId="{A1083B99-BEB1-4220-B1A3-8DF1A3A18CB9}" sibTransId="{EA9113C1-0BF2-4133-9127-91F3FBABB37F}"/>
    <dgm:cxn modelId="{7A69AE87-697E-48C2-89A4-A33FED4188F6}" type="presOf" srcId="{068F67AA-CE44-49FE-8E35-63B63691C7AE}" destId="{A2833152-0703-4B79-A72D-9510E1890BED}" srcOrd="0" destOrd="0" presId="urn:microsoft.com/office/officeart/2005/8/layout/matrix3"/>
    <dgm:cxn modelId="{F91D8DD2-8E25-4902-B92D-B5339E58FAF8}" srcId="{C09F4194-CDC9-4C3F-8F68-D2A91874A214}" destId="{B612D949-0B94-478F-8FEC-96A1414B9A39}" srcOrd="1" destOrd="0" parTransId="{698AA21A-74D6-4442-A3E6-101911C78AE1}" sibTransId="{E721CFAA-4A54-47F9-8295-B115B19B0C93}"/>
    <dgm:cxn modelId="{7D1C0DDE-DAA4-4101-A5A2-EAC1EA28415F}" srcId="{C09F4194-CDC9-4C3F-8F68-D2A91874A214}" destId="{1AC27FF2-8BC1-4754-B084-FB7A10C4C7FA}" srcOrd="0" destOrd="0" parTransId="{F6412C1C-BDEB-4890-9E08-586A92FF87FA}" sibTransId="{035B98A5-3192-4EDB-9C8C-EC1699A02BB7}"/>
    <dgm:cxn modelId="{EB1C69E9-06EB-482C-AF70-980A3474BF07}" type="presOf" srcId="{C09F4194-CDC9-4C3F-8F68-D2A91874A214}" destId="{5CB9DCF6-457C-4712-9530-4F8406B09AD7}" srcOrd="0" destOrd="0" presId="urn:microsoft.com/office/officeart/2005/8/layout/matrix3"/>
    <dgm:cxn modelId="{5BA3C420-DC89-47B0-8E20-5A3839C7E0D5}" type="presParOf" srcId="{5CB9DCF6-457C-4712-9530-4F8406B09AD7}" destId="{90377368-377A-4026-A1B2-B1D58CE3CA08}" srcOrd="0" destOrd="0" presId="urn:microsoft.com/office/officeart/2005/8/layout/matrix3"/>
    <dgm:cxn modelId="{3A61DA1E-3C62-4111-8357-3F87E7FE05A6}" type="presParOf" srcId="{5CB9DCF6-457C-4712-9530-4F8406B09AD7}" destId="{ABD8D6CA-92E6-4013-A46E-D1D7FAF29D91}" srcOrd="1" destOrd="0" presId="urn:microsoft.com/office/officeart/2005/8/layout/matrix3"/>
    <dgm:cxn modelId="{CAA13F37-02EB-4591-8227-917CE318A0EC}" type="presParOf" srcId="{5CB9DCF6-457C-4712-9530-4F8406B09AD7}" destId="{74366398-3375-4537-838A-7D9F2AE2238A}" srcOrd="2" destOrd="0" presId="urn:microsoft.com/office/officeart/2005/8/layout/matrix3"/>
    <dgm:cxn modelId="{C48B7937-50BA-47F2-906A-3511BC277605}" type="presParOf" srcId="{5CB9DCF6-457C-4712-9530-4F8406B09AD7}" destId="{4A90335E-EADA-4664-803E-76373EF0D424}" srcOrd="3" destOrd="0" presId="urn:microsoft.com/office/officeart/2005/8/layout/matrix3"/>
    <dgm:cxn modelId="{45F39431-696C-4D09-9941-3EAFF628CC97}" type="presParOf" srcId="{5CB9DCF6-457C-4712-9530-4F8406B09AD7}" destId="{A2833152-0703-4B79-A72D-9510E1890BED}"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703986-CB77-4DCD-9E20-730EA6410234}"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AU"/>
        </a:p>
      </dgm:t>
    </dgm:pt>
    <dgm:pt modelId="{0FC8282E-7360-4D25-88CB-7517AC549D99}">
      <dgm:prSet phldrT="[Text]"/>
      <dgm:spPr/>
      <dgm:t>
        <a:bodyPr/>
        <a:lstStyle/>
        <a:p>
          <a:r>
            <a:rPr lang="en-AU"/>
            <a:t>Open-ended problems</a:t>
          </a:r>
        </a:p>
      </dgm:t>
    </dgm:pt>
    <dgm:pt modelId="{F205AB8B-01C4-41D4-A356-8C8E4CAB49A3}" type="parTrans" cxnId="{D6F08C43-BA65-458B-BBAB-0A63C61FD2BE}">
      <dgm:prSet/>
      <dgm:spPr/>
      <dgm:t>
        <a:bodyPr/>
        <a:lstStyle/>
        <a:p>
          <a:endParaRPr lang="en-AU"/>
        </a:p>
      </dgm:t>
    </dgm:pt>
    <dgm:pt modelId="{0B40C0DF-50F8-4F2E-88CE-30B78C2B9D38}" type="sibTrans" cxnId="{D6F08C43-BA65-458B-BBAB-0A63C61FD2BE}">
      <dgm:prSet/>
      <dgm:spPr/>
      <dgm:t>
        <a:bodyPr/>
        <a:lstStyle/>
        <a:p>
          <a:endParaRPr lang="en-AU"/>
        </a:p>
      </dgm:t>
    </dgm:pt>
    <dgm:pt modelId="{78D4E817-A55C-4320-A6D9-35FB495D596B}">
      <dgm:prSet/>
      <dgm:spPr/>
      <dgm:t>
        <a:bodyPr/>
        <a:lstStyle/>
        <a:p>
          <a:r>
            <a:rPr lang="en-AU" dirty="0"/>
            <a:t>Multi-step Processes</a:t>
          </a:r>
        </a:p>
      </dgm:t>
    </dgm:pt>
    <dgm:pt modelId="{31B7FB12-FD0B-47B9-8E8E-96793895FECE}" type="parTrans" cxnId="{D4E5DA18-A60B-456D-AAD0-E3C899CE074E}">
      <dgm:prSet/>
      <dgm:spPr/>
      <dgm:t>
        <a:bodyPr/>
        <a:lstStyle/>
        <a:p>
          <a:endParaRPr lang="en-AU"/>
        </a:p>
      </dgm:t>
    </dgm:pt>
    <dgm:pt modelId="{375D1EDD-7CA4-4E96-9739-BF8491149231}" type="sibTrans" cxnId="{D4E5DA18-A60B-456D-AAD0-E3C899CE074E}">
      <dgm:prSet/>
      <dgm:spPr/>
      <dgm:t>
        <a:bodyPr/>
        <a:lstStyle/>
        <a:p>
          <a:endParaRPr lang="en-AU"/>
        </a:p>
      </dgm:t>
    </dgm:pt>
    <dgm:pt modelId="{850B4555-516A-42E3-AD7D-B2B4471E51F8}">
      <dgm:prSet/>
      <dgm:spPr/>
      <dgm:t>
        <a:bodyPr/>
        <a:lstStyle/>
        <a:p>
          <a:r>
            <a:rPr lang="en-AU"/>
            <a:t>Improvement over time</a:t>
          </a:r>
          <a:endParaRPr lang="en-AU" dirty="0"/>
        </a:p>
      </dgm:t>
    </dgm:pt>
    <dgm:pt modelId="{B0B3B0E0-C0F0-429E-9223-B4F623DFB0FA}" type="parTrans" cxnId="{43F28642-C2ED-43CB-BDF6-7A5F5459E881}">
      <dgm:prSet/>
      <dgm:spPr/>
      <dgm:t>
        <a:bodyPr/>
        <a:lstStyle/>
        <a:p>
          <a:endParaRPr lang="en-AU"/>
        </a:p>
      </dgm:t>
    </dgm:pt>
    <dgm:pt modelId="{9171486F-4D26-4D6C-BE3D-0D6F8062F026}" type="sibTrans" cxnId="{43F28642-C2ED-43CB-BDF6-7A5F5459E881}">
      <dgm:prSet/>
      <dgm:spPr/>
      <dgm:t>
        <a:bodyPr/>
        <a:lstStyle/>
        <a:p>
          <a:endParaRPr lang="en-AU"/>
        </a:p>
      </dgm:t>
    </dgm:pt>
    <dgm:pt modelId="{B96A8AEE-1653-4966-A6F3-835494D33680}" type="pres">
      <dgm:prSet presAssocID="{6E703986-CB77-4DCD-9E20-730EA6410234}" presName="Name0" presStyleCnt="0">
        <dgm:presLayoutVars>
          <dgm:chMax val="7"/>
          <dgm:chPref val="7"/>
          <dgm:dir/>
        </dgm:presLayoutVars>
      </dgm:prSet>
      <dgm:spPr/>
    </dgm:pt>
    <dgm:pt modelId="{37B709E7-0B48-437D-A4B5-055F84AE5171}" type="pres">
      <dgm:prSet presAssocID="{6E703986-CB77-4DCD-9E20-730EA6410234}" presName="Name1" presStyleCnt="0"/>
      <dgm:spPr/>
    </dgm:pt>
    <dgm:pt modelId="{DEBAC27E-0667-4BF0-A948-F23A2E5674DC}" type="pres">
      <dgm:prSet presAssocID="{6E703986-CB77-4DCD-9E20-730EA6410234}" presName="cycle" presStyleCnt="0"/>
      <dgm:spPr/>
    </dgm:pt>
    <dgm:pt modelId="{7F5305AC-4F0A-4677-BB3F-B8AAE6AB9450}" type="pres">
      <dgm:prSet presAssocID="{6E703986-CB77-4DCD-9E20-730EA6410234}" presName="srcNode" presStyleLbl="node1" presStyleIdx="0" presStyleCnt="3"/>
      <dgm:spPr/>
    </dgm:pt>
    <dgm:pt modelId="{BC56108E-8621-4E1C-9463-3B161ECCA002}" type="pres">
      <dgm:prSet presAssocID="{6E703986-CB77-4DCD-9E20-730EA6410234}" presName="conn" presStyleLbl="parChTrans1D2" presStyleIdx="0" presStyleCnt="1"/>
      <dgm:spPr/>
    </dgm:pt>
    <dgm:pt modelId="{74B1BED1-9D73-4146-92FF-2A289CEDCF73}" type="pres">
      <dgm:prSet presAssocID="{6E703986-CB77-4DCD-9E20-730EA6410234}" presName="extraNode" presStyleLbl="node1" presStyleIdx="0" presStyleCnt="3"/>
      <dgm:spPr/>
    </dgm:pt>
    <dgm:pt modelId="{7E6C532C-6807-4035-BE06-892DB6289ABA}" type="pres">
      <dgm:prSet presAssocID="{6E703986-CB77-4DCD-9E20-730EA6410234}" presName="dstNode" presStyleLbl="node1" presStyleIdx="0" presStyleCnt="3"/>
      <dgm:spPr/>
    </dgm:pt>
    <dgm:pt modelId="{70B32148-988B-4C33-9B10-5A5D7C5A442C}" type="pres">
      <dgm:prSet presAssocID="{0FC8282E-7360-4D25-88CB-7517AC549D99}" presName="text_1" presStyleLbl="node1" presStyleIdx="0" presStyleCnt="3">
        <dgm:presLayoutVars>
          <dgm:bulletEnabled val="1"/>
        </dgm:presLayoutVars>
      </dgm:prSet>
      <dgm:spPr/>
    </dgm:pt>
    <dgm:pt modelId="{7C2B1B6B-ED31-4AE0-9032-A73CA5D83FC4}" type="pres">
      <dgm:prSet presAssocID="{0FC8282E-7360-4D25-88CB-7517AC549D99}" presName="accent_1" presStyleCnt="0"/>
      <dgm:spPr/>
    </dgm:pt>
    <dgm:pt modelId="{3E59BDD1-0BE3-41F1-A5CD-42F50D6785C9}" type="pres">
      <dgm:prSet presAssocID="{0FC8282E-7360-4D25-88CB-7517AC549D99}" presName="accentRepeatNode" presStyleLbl="solidFgAcc1" presStyleIdx="0" presStyleCnt="3"/>
      <dgm:spPr/>
    </dgm:pt>
    <dgm:pt modelId="{264534A7-D8AD-407E-861E-E72BBE3C98D4}" type="pres">
      <dgm:prSet presAssocID="{78D4E817-A55C-4320-A6D9-35FB495D596B}" presName="text_2" presStyleLbl="node1" presStyleIdx="1" presStyleCnt="3">
        <dgm:presLayoutVars>
          <dgm:bulletEnabled val="1"/>
        </dgm:presLayoutVars>
      </dgm:prSet>
      <dgm:spPr/>
    </dgm:pt>
    <dgm:pt modelId="{4836C4B8-7151-479D-9161-60346B21F71C}" type="pres">
      <dgm:prSet presAssocID="{78D4E817-A55C-4320-A6D9-35FB495D596B}" presName="accent_2" presStyleCnt="0"/>
      <dgm:spPr/>
    </dgm:pt>
    <dgm:pt modelId="{D84C8C92-56BA-4964-A9E6-CDBF7A1A699C}" type="pres">
      <dgm:prSet presAssocID="{78D4E817-A55C-4320-A6D9-35FB495D596B}" presName="accentRepeatNode" presStyleLbl="solidFgAcc1" presStyleIdx="1" presStyleCnt="3"/>
      <dgm:spPr/>
    </dgm:pt>
    <dgm:pt modelId="{707B2973-DA95-4924-ABB2-DF115C12671E}" type="pres">
      <dgm:prSet presAssocID="{850B4555-516A-42E3-AD7D-B2B4471E51F8}" presName="text_3" presStyleLbl="node1" presStyleIdx="2" presStyleCnt="3">
        <dgm:presLayoutVars>
          <dgm:bulletEnabled val="1"/>
        </dgm:presLayoutVars>
      </dgm:prSet>
      <dgm:spPr/>
    </dgm:pt>
    <dgm:pt modelId="{946CD6FF-695C-4D64-A138-15DEBF998FCA}" type="pres">
      <dgm:prSet presAssocID="{850B4555-516A-42E3-AD7D-B2B4471E51F8}" presName="accent_3" presStyleCnt="0"/>
      <dgm:spPr/>
    </dgm:pt>
    <dgm:pt modelId="{A87781E7-77FD-4AE1-9C79-3E92A2F329A1}" type="pres">
      <dgm:prSet presAssocID="{850B4555-516A-42E3-AD7D-B2B4471E51F8}" presName="accentRepeatNode" presStyleLbl="solidFgAcc1" presStyleIdx="2" presStyleCnt="3"/>
      <dgm:spPr/>
    </dgm:pt>
  </dgm:ptLst>
  <dgm:cxnLst>
    <dgm:cxn modelId="{D4E5DA18-A60B-456D-AAD0-E3C899CE074E}" srcId="{6E703986-CB77-4DCD-9E20-730EA6410234}" destId="{78D4E817-A55C-4320-A6D9-35FB495D596B}" srcOrd="1" destOrd="0" parTransId="{31B7FB12-FD0B-47B9-8E8E-96793895FECE}" sibTransId="{375D1EDD-7CA4-4E96-9739-BF8491149231}"/>
    <dgm:cxn modelId="{43F28642-C2ED-43CB-BDF6-7A5F5459E881}" srcId="{6E703986-CB77-4DCD-9E20-730EA6410234}" destId="{850B4555-516A-42E3-AD7D-B2B4471E51F8}" srcOrd="2" destOrd="0" parTransId="{B0B3B0E0-C0F0-429E-9223-B4F623DFB0FA}" sibTransId="{9171486F-4D26-4D6C-BE3D-0D6F8062F026}"/>
    <dgm:cxn modelId="{D6F08C43-BA65-458B-BBAB-0A63C61FD2BE}" srcId="{6E703986-CB77-4DCD-9E20-730EA6410234}" destId="{0FC8282E-7360-4D25-88CB-7517AC549D99}" srcOrd="0" destOrd="0" parTransId="{F205AB8B-01C4-41D4-A356-8C8E4CAB49A3}" sibTransId="{0B40C0DF-50F8-4F2E-88CE-30B78C2B9D38}"/>
    <dgm:cxn modelId="{79526D72-C3FF-474F-B3B5-B09EA195DDAD}" type="presOf" srcId="{78D4E817-A55C-4320-A6D9-35FB495D596B}" destId="{264534A7-D8AD-407E-861E-E72BBE3C98D4}" srcOrd="0" destOrd="0" presId="urn:microsoft.com/office/officeart/2008/layout/VerticalCurvedList"/>
    <dgm:cxn modelId="{6A494075-8306-48D8-B03B-366D73889323}" type="presOf" srcId="{0FC8282E-7360-4D25-88CB-7517AC549D99}" destId="{70B32148-988B-4C33-9B10-5A5D7C5A442C}" srcOrd="0" destOrd="0" presId="urn:microsoft.com/office/officeart/2008/layout/VerticalCurvedList"/>
    <dgm:cxn modelId="{3D0AFC59-CD6B-42D3-8C53-83166D7840F6}" type="presOf" srcId="{0B40C0DF-50F8-4F2E-88CE-30B78C2B9D38}" destId="{BC56108E-8621-4E1C-9463-3B161ECCA002}" srcOrd="0" destOrd="0" presId="urn:microsoft.com/office/officeart/2008/layout/VerticalCurvedList"/>
    <dgm:cxn modelId="{F31FF0A3-62E6-4226-BB4C-18C226C4E244}" type="presOf" srcId="{6E703986-CB77-4DCD-9E20-730EA6410234}" destId="{B96A8AEE-1653-4966-A6F3-835494D33680}" srcOrd="0" destOrd="0" presId="urn:microsoft.com/office/officeart/2008/layout/VerticalCurvedList"/>
    <dgm:cxn modelId="{ACE6B2A8-D5CD-481B-B235-8149D0CB3702}" type="presOf" srcId="{850B4555-516A-42E3-AD7D-B2B4471E51F8}" destId="{707B2973-DA95-4924-ABB2-DF115C12671E}" srcOrd="0" destOrd="0" presId="urn:microsoft.com/office/officeart/2008/layout/VerticalCurvedList"/>
    <dgm:cxn modelId="{76AE2661-C313-4FE0-BC1C-B987943F721A}" type="presParOf" srcId="{B96A8AEE-1653-4966-A6F3-835494D33680}" destId="{37B709E7-0B48-437D-A4B5-055F84AE5171}" srcOrd="0" destOrd="0" presId="urn:microsoft.com/office/officeart/2008/layout/VerticalCurvedList"/>
    <dgm:cxn modelId="{C8017EAE-564A-4E5E-B11C-ACC1D3BC397C}" type="presParOf" srcId="{37B709E7-0B48-437D-A4B5-055F84AE5171}" destId="{DEBAC27E-0667-4BF0-A948-F23A2E5674DC}" srcOrd="0" destOrd="0" presId="urn:microsoft.com/office/officeart/2008/layout/VerticalCurvedList"/>
    <dgm:cxn modelId="{242520F3-6012-4F41-B333-ADF8BB8558FD}" type="presParOf" srcId="{DEBAC27E-0667-4BF0-A948-F23A2E5674DC}" destId="{7F5305AC-4F0A-4677-BB3F-B8AAE6AB9450}" srcOrd="0" destOrd="0" presId="urn:microsoft.com/office/officeart/2008/layout/VerticalCurvedList"/>
    <dgm:cxn modelId="{151C1683-AB6A-4E03-BD8E-274405F5609F}" type="presParOf" srcId="{DEBAC27E-0667-4BF0-A948-F23A2E5674DC}" destId="{BC56108E-8621-4E1C-9463-3B161ECCA002}" srcOrd="1" destOrd="0" presId="urn:microsoft.com/office/officeart/2008/layout/VerticalCurvedList"/>
    <dgm:cxn modelId="{307E82F3-A8AB-4757-A3C6-22FAF2F092F8}" type="presParOf" srcId="{DEBAC27E-0667-4BF0-A948-F23A2E5674DC}" destId="{74B1BED1-9D73-4146-92FF-2A289CEDCF73}" srcOrd="2" destOrd="0" presId="urn:microsoft.com/office/officeart/2008/layout/VerticalCurvedList"/>
    <dgm:cxn modelId="{1A785960-6C0A-4EB4-B5DA-2FC3803C439D}" type="presParOf" srcId="{DEBAC27E-0667-4BF0-A948-F23A2E5674DC}" destId="{7E6C532C-6807-4035-BE06-892DB6289ABA}" srcOrd="3" destOrd="0" presId="urn:microsoft.com/office/officeart/2008/layout/VerticalCurvedList"/>
    <dgm:cxn modelId="{271B9FA4-ED93-4614-B045-08A79EF20E38}" type="presParOf" srcId="{37B709E7-0B48-437D-A4B5-055F84AE5171}" destId="{70B32148-988B-4C33-9B10-5A5D7C5A442C}" srcOrd="1" destOrd="0" presId="urn:microsoft.com/office/officeart/2008/layout/VerticalCurvedList"/>
    <dgm:cxn modelId="{F6350098-7998-4D73-815B-F2C7BA57E07A}" type="presParOf" srcId="{37B709E7-0B48-437D-A4B5-055F84AE5171}" destId="{7C2B1B6B-ED31-4AE0-9032-A73CA5D83FC4}" srcOrd="2" destOrd="0" presId="urn:microsoft.com/office/officeart/2008/layout/VerticalCurvedList"/>
    <dgm:cxn modelId="{1E8F1694-41CC-4BD3-86C9-7FD797C252D4}" type="presParOf" srcId="{7C2B1B6B-ED31-4AE0-9032-A73CA5D83FC4}" destId="{3E59BDD1-0BE3-41F1-A5CD-42F50D6785C9}" srcOrd="0" destOrd="0" presId="urn:microsoft.com/office/officeart/2008/layout/VerticalCurvedList"/>
    <dgm:cxn modelId="{C1408B63-FE49-48DB-8433-211AB9A0FD6A}" type="presParOf" srcId="{37B709E7-0B48-437D-A4B5-055F84AE5171}" destId="{264534A7-D8AD-407E-861E-E72BBE3C98D4}" srcOrd="3" destOrd="0" presId="urn:microsoft.com/office/officeart/2008/layout/VerticalCurvedList"/>
    <dgm:cxn modelId="{8FE81884-8FB0-4A8C-B696-48BF9CDD5D6E}" type="presParOf" srcId="{37B709E7-0B48-437D-A4B5-055F84AE5171}" destId="{4836C4B8-7151-479D-9161-60346B21F71C}" srcOrd="4" destOrd="0" presId="urn:microsoft.com/office/officeart/2008/layout/VerticalCurvedList"/>
    <dgm:cxn modelId="{740A877F-284D-46FD-B429-62BA08873C48}" type="presParOf" srcId="{4836C4B8-7151-479D-9161-60346B21F71C}" destId="{D84C8C92-56BA-4964-A9E6-CDBF7A1A699C}" srcOrd="0" destOrd="0" presId="urn:microsoft.com/office/officeart/2008/layout/VerticalCurvedList"/>
    <dgm:cxn modelId="{1740CACB-94E9-47E9-B010-DC76CAFCAD12}" type="presParOf" srcId="{37B709E7-0B48-437D-A4B5-055F84AE5171}" destId="{707B2973-DA95-4924-ABB2-DF115C12671E}" srcOrd="5" destOrd="0" presId="urn:microsoft.com/office/officeart/2008/layout/VerticalCurvedList"/>
    <dgm:cxn modelId="{A03A3A72-2F55-49D3-8796-A49AD17FA840}" type="presParOf" srcId="{37B709E7-0B48-437D-A4B5-055F84AE5171}" destId="{946CD6FF-695C-4D64-A138-15DEBF998FCA}" srcOrd="6" destOrd="0" presId="urn:microsoft.com/office/officeart/2008/layout/VerticalCurvedList"/>
    <dgm:cxn modelId="{8DC7E8A2-69F0-40CE-AD82-F4676F36310B}" type="presParOf" srcId="{946CD6FF-695C-4D64-A138-15DEBF998FCA}" destId="{A87781E7-77FD-4AE1-9C79-3E92A2F329A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5D451A-8D96-4677-82C9-07229745788C}"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AU"/>
        </a:p>
      </dgm:t>
    </dgm:pt>
    <dgm:pt modelId="{51778163-B364-4015-87B4-CFEC6BA5855B}">
      <dgm:prSet phldrT="[Text]"/>
      <dgm:spPr/>
      <dgm:t>
        <a:bodyPr/>
        <a:lstStyle/>
        <a:p>
          <a:r>
            <a:rPr lang="en-AU" dirty="0"/>
            <a:t>Space</a:t>
          </a:r>
        </a:p>
      </dgm:t>
    </dgm:pt>
    <dgm:pt modelId="{1488ED8D-DDB5-438F-8E09-566EB76C8DA8}" type="parTrans" cxnId="{65706BBE-6ACE-400E-ADAE-7A22A5B90A53}">
      <dgm:prSet/>
      <dgm:spPr/>
      <dgm:t>
        <a:bodyPr/>
        <a:lstStyle/>
        <a:p>
          <a:endParaRPr lang="en-AU"/>
        </a:p>
      </dgm:t>
    </dgm:pt>
    <dgm:pt modelId="{275B8E89-C055-484A-92BC-3C0B427EA525}" type="sibTrans" cxnId="{65706BBE-6ACE-400E-ADAE-7A22A5B90A53}">
      <dgm:prSet/>
      <dgm:spPr/>
      <dgm:t>
        <a:bodyPr/>
        <a:lstStyle/>
        <a:p>
          <a:endParaRPr lang="en-AU"/>
        </a:p>
      </dgm:t>
    </dgm:pt>
    <dgm:pt modelId="{BC714A85-0CDB-4F1F-B68C-33C1ED07E1C1}">
      <dgm:prSet phldrT="[Text]"/>
      <dgm:spPr/>
      <dgm:t>
        <a:bodyPr/>
        <a:lstStyle/>
        <a:p>
          <a:r>
            <a:rPr lang="en-AU" dirty="0"/>
            <a:t>Connecting, not collapsing</a:t>
          </a:r>
        </a:p>
      </dgm:t>
    </dgm:pt>
    <dgm:pt modelId="{A01A2FDA-56BC-40F0-8FEF-C7BB38EAB4CA}" type="parTrans" cxnId="{B63142CF-4A73-4E49-8BE3-37105FE37D63}">
      <dgm:prSet/>
      <dgm:spPr/>
      <dgm:t>
        <a:bodyPr/>
        <a:lstStyle/>
        <a:p>
          <a:endParaRPr lang="en-AU"/>
        </a:p>
      </dgm:t>
    </dgm:pt>
    <dgm:pt modelId="{EB74F517-CAEB-480D-8A17-7075F70B95A2}" type="sibTrans" cxnId="{B63142CF-4A73-4E49-8BE3-37105FE37D63}">
      <dgm:prSet/>
      <dgm:spPr/>
      <dgm:t>
        <a:bodyPr/>
        <a:lstStyle/>
        <a:p>
          <a:endParaRPr lang="en-AU"/>
        </a:p>
      </dgm:t>
    </dgm:pt>
    <dgm:pt modelId="{CAD5B6E3-DCDB-4E9D-AC8A-23EE0AF778DD}">
      <dgm:prSet phldrT="[Text]"/>
      <dgm:spPr/>
      <dgm:t>
        <a:bodyPr/>
        <a:lstStyle/>
        <a:p>
          <a:r>
            <a:rPr lang="en-AU" dirty="0"/>
            <a:t>Accessible, yet occasionally invisible</a:t>
          </a:r>
        </a:p>
      </dgm:t>
    </dgm:pt>
    <dgm:pt modelId="{8F7A0B66-0F42-4513-ABF9-B0A80305E766}" type="parTrans" cxnId="{69B54A5F-AE81-41C6-9611-2F34B99E2407}">
      <dgm:prSet/>
      <dgm:spPr/>
      <dgm:t>
        <a:bodyPr/>
        <a:lstStyle/>
        <a:p>
          <a:endParaRPr lang="en-AU"/>
        </a:p>
      </dgm:t>
    </dgm:pt>
    <dgm:pt modelId="{DB8E587A-EE65-45CA-9925-340044D990AE}" type="sibTrans" cxnId="{69B54A5F-AE81-41C6-9611-2F34B99E2407}">
      <dgm:prSet/>
      <dgm:spPr/>
      <dgm:t>
        <a:bodyPr/>
        <a:lstStyle/>
        <a:p>
          <a:endParaRPr lang="en-AU"/>
        </a:p>
      </dgm:t>
    </dgm:pt>
    <dgm:pt modelId="{2B3DC3EF-189E-4AAC-99EC-FAF5FE9EE87B}">
      <dgm:prSet phldrT="[Text]"/>
      <dgm:spPr/>
      <dgm:t>
        <a:bodyPr/>
        <a:lstStyle/>
        <a:p>
          <a:r>
            <a:rPr lang="en-AU" dirty="0"/>
            <a:t>Time</a:t>
          </a:r>
        </a:p>
      </dgm:t>
    </dgm:pt>
    <dgm:pt modelId="{93C520AD-1E57-46E6-A9C3-355271F38961}" type="parTrans" cxnId="{FBDDB800-C9F5-4616-8B24-50D34B1A92E6}">
      <dgm:prSet/>
      <dgm:spPr/>
      <dgm:t>
        <a:bodyPr/>
        <a:lstStyle/>
        <a:p>
          <a:endParaRPr lang="en-AU"/>
        </a:p>
      </dgm:t>
    </dgm:pt>
    <dgm:pt modelId="{CF6AFC44-0A30-463F-8EB4-F0FCD39C5E85}" type="sibTrans" cxnId="{FBDDB800-C9F5-4616-8B24-50D34B1A92E6}">
      <dgm:prSet/>
      <dgm:spPr/>
      <dgm:t>
        <a:bodyPr/>
        <a:lstStyle/>
        <a:p>
          <a:endParaRPr lang="en-AU"/>
        </a:p>
      </dgm:t>
    </dgm:pt>
    <dgm:pt modelId="{A98C5783-5FA8-4AC6-9C23-AD61E2F9D434}">
      <dgm:prSet phldrT="[Text]"/>
      <dgm:spPr/>
      <dgm:t>
        <a:bodyPr/>
        <a:lstStyle/>
        <a:p>
          <a:r>
            <a:rPr lang="en-AU" dirty="0"/>
            <a:t>Past</a:t>
          </a:r>
        </a:p>
      </dgm:t>
    </dgm:pt>
    <dgm:pt modelId="{32BFDF46-036E-4DE6-96FF-8CDE87B33638}" type="parTrans" cxnId="{EF3B8230-4E64-4D11-A7FD-ACC09D00CF67}">
      <dgm:prSet/>
      <dgm:spPr/>
      <dgm:t>
        <a:bodyPr/>
        <a:lstStyle/>
        <a:p>
          <a:endParaRPr lang="en-AU"/>
        </a:p>
      </dgm:t>
    </dgm:pt>
    <dgm:pt modelId="{75FCF916-A33D-4245-BA5E-4BFA59DB5ADA}" type="sibTrans" cxnId="{EF3B8230-4E64-4D11-A7FD-ACC09D00CF67}">
      <dgm:prSet/>
      <dgm:spPr/>
      <dgm:t>
        <a:bodyPr/>
        <a:lstStyle/>
        <a:p>
          <a:endParaRPr lang="en-AU"/>
        </a:p>
      </dgm:t>
    </dgm:pt>
    <dgm:pt modelId="{3E701D05-39EC-4FFE-A66E-CB4C1BBA8B74}">
      <dgm:prSet phldrT="[Text]"/>
      <dgm:spPr/>
      <dgm:t>
        <a:bodyPr/>
        <a:lstStyle/>
        <a:p>
          <a:r>
            <a:rPr lang="en-AU" dirty="0"/>
            <a:t>Future</a:t>
          </a:r>
        </a:p>
      </dgm:t>
    </dgm:pt>
    <dgm:pt modelId="{A5C64025-54EB-477B-A22F-E35CE9F50437}" type="parTrans" cxnId="{517949D2-B863-4D7B-ABD3-B6BC93B02774}">
      <dgm:prSet/>
      <dgm:spPr/>
      <dgm:t>
        <a:bodyPr/>
        <a:lstStyle/>
        <a:p>
          <a:endParaRPr lang="en-AU"/>
        </a:p>
      </dgm:t>
    </dgm:pt>
    <dgm:pt modelId="{7F004172-5C20-449A-B481-72C23C750DFF}" type="sibTrans" cxnId="{517949D2-B863-4D7B-ABD3-B6BC93B02774}">
      <dgm:prSet/>
      <dgm:spPr/>
      <dgm:t>
        <a:bodyPr/>
        <a:lstStyle/>
        <a:p>
          <a:endParaRPr lang="en-AU"/>
        </a:p>
      </dgm:t>
    </dgm:pt>
    <dgm:pt modelId="{5AE34CBB-A035-4C33-8421-9071C4A7A587}">
      <dgm:prSet phldrT="[Text]"/>
      <dgm:spPr/>
      <dgm:t>
        <a:bodyPr/>
        <a:lstStyle/>
        <a:p>
          <a:r>
            <a:rPr lang="en-AU" dirty="0"/>
            <a:t>Core</a:t>
          </a:r>
        </a:p>
      </dgm:t>
    </dgm:pt>
    <dgm:pt modelId="{F447B7F4-41E1-4D3C-A3A0-AE192F49DA43}" type="parTrans" cxnId="{14BCBE98-31A3-434C-96F7-7FC28552DB7D}">
      <dgm:prSet/>
      <dgm:spPr/>
      <dgm:t>
        <a:bodyPr/>
        <a:lstStyle/>
        <a:p>
          <a:endParaRPr lang="en-AU"/>
        </a:p>
      </dgm:t>
    </dgm:pt>
    <dgm:pt modelId="{286C826B-876F-4A3D-8FAD-3B1D73263251}" type="sibTrans" cxnId="{14BCBE98-31A3-434C-96F7-7FC28552DB7D}">
      <dgm:prSet/>
      <dgm:spPr/>
      <dgm:t>
        <a:bodyPr/>
        <a:lstStyle/>
        <a:p>
          <a:endParaRPr lang="en-AU"/>
        </a:p>
      </dgm:t>
    </dgm:pt>
    <dgm:pt modelId="{7198C3A0-8A40-4894-B0BC-312B00CE1A54}">
      <dgm:prSet phldrT="[Text]"/>
      <dgm:spPr/>
      <dgm:t>
        <a:bodyPr/>
        <a:lstStyle/>
        <a:p>
          <a:r>
            <a:rPr lang="en-AU" dirty="0"/>
            <a:t>Now</a:t>
          </a:r>
        </a:p>
      </dgm:t>
    </dgm:pt>
    <dgm:pt modelId="{719C0982-E343-43A2-AFC9-BE74FC2579EC}" type="parTrans" cxnId="{1155292B-6B46-4226-84BB-874D1B33407B}">
      <dgm:prSet/>
      <dgm:spPr/>
      <dgm:t>
        <a:bodyPr/>
        <a:lstStyle/>
        <a:p>
          <a:endParaRPr lang="en-AU"/>
        </a:p>
      </dgm:t>
    </dgm:pt>
    <dgm:pt modelId="{CBCFB545-EF55-4291-9B98-6ED90D39C87D}" type="sibTrans" cxnId="{1155292B-6B46-4226-84BB-874D1B33407B}">
      <dgm:prSet/>
      <dgm:spPr/>
      <dgm:t>
        <a:bodyPr/>
        <a:lstStyle/>
        <a:p>
          <a:endParaRPr lang="en-AU"/>
        </a:p>
      </dgm:t>
    </dgm:pt>
    <dgm:pt modelId="{36E7AC7F-B950-47E5-ACB7-990A7133A073}">
      <dgm:prSet phldrT="[Text]"/>
      <dgm:spPr/>
      <dgm:t>
        <a:bodyPr/>
        <a:lstStyle/>
        <a:p>
          <a:r>
            <a:rPr lang="en-AU" dirty="0"/>
            <a:t>Embrace uncertainty, but establish trust</a:t>
          </a:r>
        </a:p>
      </dgm:t>
    </dgm:pt>
    <dgm:pt modelId="{FBAC7FC6-EB1A-479C-9069-059CB2951397}" type="parTrans" cxnId="{F80115C3-344F-4A07-84D4-D035216FED31}">
      <dgm:prSet/>
      <dgm:spPr/>
      <dgm:t>
        <a:bodyPr/>
        <a:lstStyle/>
        <a:p>
          <a:endParaRPr lang="en-AU"/>
        </a:p>
      </dgm:t>
    </dgm:pt>
    <dgm:pt modelId="{09C4D75F-0178-4A73-924F-9C598EE39593}" type="sibTrans" cxnId="{F80115C3-344F-4A07-84D4-D035216FED31}">
      <dgm:prSet/>
      <dgm:spPr/>
      <dgm:t>
        <a:bodyPr/>
        <a:lstStyle/>
        <a:p>
          <a:endParaRPr lang="en-AU"/>
        </a:p>
      </dgm:t>
    </dgm:pt>
    <dgm:pt modelId="{48AA141D-AB5A-4388-8388-8C8BCFFCF84F}" type="pres">
      <dgm:prSet presAssocID="{3D5D451A-8D96-4677-82C9-07229745788C}" presName="diagram" presStyleCnt="0">
        <dgm:presLayoutVars>
          <dgm:chPref val="1"/>
          <dgm:dir/>
          <dgm:animOne val="branch"/>
          <dgm:animLvl val="lvl"/>
          <dgm:resizeHandles/>
        </dgm:presLayoutVars>
      </dgm:prSet>
      <dgm:spPr/>
    </dgm:pt>
    <dgm:pt modelId="{4F4E0FFD-2A98-4696-97E5-502F205BA40E}" type="pres">
      <dgm:prSet presAssocID="{51778163-B364-4015-87B4-CFEC6BA5855B}" presName="root" presStyleCnt="0"/>
      <dgm:spPr/>
    </dgm:pt>
    <dgm:pt modelId="{7667484C-AF49-4123-937C-7C42F869AE2A}" type="pres">
      <dgm:prSet presAssocID="{51778163-B364-4015-87B4-CFEC6BA5855B}" presName="rootComposite" presStyleCnt="0"/>
      <dgm:spPr/>
    </dgm:pt>
    <dgm:pt modelId="{2A0107B7-F68D-4567-8980-716CCF423B28}" type="pres">
      <dgm:prSet presAssocID="{51778163-B364-4015-87B4-CFEC6BA5855B}" presName="rootText" presStyleLbl="node1" presStyleIdx="0" presStyleCnt="3"/>
      <dgm:spPr/>
    </dgm:pt>
    <dgm:pt modelId="{CCC0224E-4D75-44C4-B6B5-B1F823A66E9E}" type="pres">
      <dgm:prSet presAssocID="{51778163-B364-4015-87B4-CFEC6BA5855B}" presName="rootConnector" presStyleLbl="node1" presStyleIdx="0" presStyleCnt="3"/>
      <dgm:spPr/>
    </dgm:pt>
    <dgm:pt modelId="{6F5F7C17-4339-43CA-A811-CE321187C16C}" type="pres">
      <dgm:prSet presAssocID="{51778163-B364-4015-87B4-CFEC6BA5855B}" presName="childShape" presStyleCnt="0"/>
      <dgm:spPr/>
    </dgm:pt>
    <dgm:pt modelId="{E3366E43-AC20-44DE-8172-151CC3C007DA}" type="pres">
      <dgm:prSet presAssocID="{A01A2FDA-56BC-40F0-8FEF-C7BB38EAB4CA}" presName="Name13" presStyleLbl="parChTrans1D2" presStyleIdx="0" presStyleCnt="6"/>
      <dgm:spPr/>
    </dgm:pt>
    <dgm:pt modelId="{78722570-AB50-4C1D-8ACD-47DA15BA54B5}" type="pres">
      <dgm:prSet presAssocID="{BC714A85-0CDB-4F1F-B68C-33C1ED07E1C1}" presName="childText" presStyleLbl="bgAcc1" presStyleIdx="0" presStyleCnt="6">
        <dgm:presLayoutVars>
          <dgm:bulletEnabled val="1"/>
        </dgm:presLayoutVars>
      </dgm:prSet>
      <dgm:spPr/>
    </dgm:pt>
    <dgm:pt modelId="{FBC084AA-44B0-4A7B-8E40-F85C8FEA96DF}" type="pres">
      <dgm:prSet presAssocID="{8F7A0B66-0F42-4513-ABF9-B0A80305E766}" presName="Name13" presStyleLbl="parChTrans1D2" presStyleIdx="1" presStyleCnt="6"/>
      <dgm:spPr/>
    </dgm:pt>
    <dgm:pt modelId="{585DB551-36EB-4CBF-B157-A4217523D4B4}" type="pres">
      <dgm:prSet presAssocID="{CAD5B6E3-DCDB-4E9D-AC8A-23EE0AF778DD}" presName="childText" presStyleLbl="bgAcc1" presStyleIdx="1" presStyleCnt="6">
        <dgm:presLayoutVars>
          <dgm:bulletEnabled val="1"/>
        </dgm:presLayoutVars>
      </dgm:prSet>
      <dgm:spPr/>
    </dgm:pt>
    <dgm:pt modelId="{D419560A-EDB9-42F7-9FD9-D0D9C06AB82A}" type="pres">
      <dgm:prSet presAssocID="{2B3DC3EF-189E-4AAC-99EC-FAF5FE9EE87B}" presName="root" presStyleCnt="0"/>
      <dgm:spPr/>
    </dgm:pt>
    <dgm:pt modelId="{8D6849FC-E04F-4E97-8ECE-173980C77026}" type="pres">
      <dgm:prSet presAssocID="{2B3DC3EF-189E-4AAC-99EC-FAF5FE9EE87B}" presName="rootComposite" presStyleCnt="0"/>
      <dgm:spPr/>
    </dgm:pt>
    <dgm:pt modelId="{A4AC9917-E11A-4B4E-AF07-D301CA955A35}" type="pres">
      <dgm:prSet presAssocID="{2B3DC3EF-189E-4AAC-99EC-FAF5FE9EE87B}" presName="rootText" presStyleLbl="node1" presStyleIdx="1" presStyleCnt="3"/>
      <dgm:spPr/>
    </dgm:pt>
    <dgm:pt modelId="{8C197E1C-E373-420B-8D12-DBE58FE5FDD3}" type="pres">
      <dgm:prSet presAssocID="{2B3DC3EF-189E-4AAC-99EC-FAF5FE9EE87B}" presName="rootConnector" presStyleLbl="node1" presStyleIdx="1" presStyleCnt="3"/>
      <dgm:spPr/>
    </dgm:pt>
    <dgm:pt modelId="{C087D7AB-E0D4-436F-B578-9D4946FEB0CC}" type="pres">
      <dgm:prSet presAssocID="{2B3DC3EF-189E-4AAC-99EC-FAF5FE9EE87B}" presName="childShape" presStyleCnt="0"/>
      <dgm:spPr/>
    </dgm:pt>
    <dgm:pt modelId="{3843ADBF-8E26-40BE-B3AC-1C635C0A1E2D}" type="pres">
      <dgm:prSet presAssocID="{32BFDF46-036E-4DE6-96FF-8CDE87B33638}" presName="Name13" presStyleLbl="parChTrans1D2" presStyleIdx="2" presStyleCnt="6"/>
      <dgm:spPr/>
    </dgm:pt>
    <dgm:pt modelId="{1CFFBBB9-79AD-48C9-89DF-61EB3B34A83A}" type="pres">
      <dgm:prSet presAssocID="{A98C5783-5FA8-4AC6-9C23-AD61E2F9D434}" presName="childText" presStyleLbl="bgAcc1" presStyleIdx="2" presStyleCnt="6">
        <dgm:presLayoutVars>
          <dgm:bulletEnabled val="1"/>
        </dgm:presLayoutVars>
      </dgm:prSet>
      <dgm:spPr/>
    </dgm:pt>
    <dgm:pt modelId="{66F6BE28-3FF4-4963-BA53-93E2BDBFDFD5}" type="pres">
      <dgm:prSet presAssocID="{719C0982-E343-43A2-AFC9-BE74FC2579EC}" presName="Name13" presStyleLbl="parChTrans1D2" presStyleIdx="3" presStyleCnt="6"/>
      <dgm:spPr/>
    </dgm:pt>
    <dgm:pt modelId="{42924767-D58E-4D26-9D20-E580A6D88AC5}" type="pres">
      <dgm:prSet presAssocID="{7198C3A0-8A40-4894-B0BC-312B00CE1A54}" presName="childText" presStyleLbl="bgAcc1" presStyleIdx="3" presStyleCnt="6">
        <dgm:presLayoutVars>
          <dgm:bulletEnabled val="1"/>
        </dgm:presLayoutVars>
      </dgm:prSet>
      <dgm:spPr/>
    </dgm:pt>
    <dgm:pt modelId="{B4073EB2-498A-41A1-B2E6-BC9EDBB02820}" type="pres">
      <dgm:prSet presAssocID="{A5C64025-54EB-477B-A22F-E35CE9F50437}" presName="Name13" presStyleLbl="parChTrans1D2" presStyleIdx="4" presStyleCnt="6"/>
      <dgm:spPr/>
    </dgm:pt>
    <dgm:pt modelId="{26ACFF53-0423-4310-97FE-202A22E5F475}" type="pres">
      <dgm:prSet presAssocID="{3E701D05-39EC-4FFE-A66E-CB4C1BBA8B74}" presName="childText" presStyleLbl="bgAcc1" presStyleIdx="4" presStyleCnt="6">
        <dgm:presLayoutVars>
          <dgm:bulletEnabled val="1"/>
        </dgm:presLayoutVars>
      </dgm:prSet>
      <dgm:spPr/>
    </dgm:pt>
    <dgm:pt modelId="{416D54E5-089A-4E84-A33A-860738400914}" type="pres">
      <dgm:prSet presAssocID="{5AE34CBB-A035-4C33-8421-9071C4A7A587}" presName="root" presStyleCnt="0"/>
      <dgm:spPr/>
    </dgm:pt>
    <dgm:pt modelId="{7EDA0BB2-20C4-4568-800C-3C87071B4DC9}" type="pres">
      <dgm:prSet presAssocID="{5AE34CBB-A035-4C33-8421-9071C4A7A587}" presName="rootComposite" presStyleCnt="0"/>
      <dgm:spPr/>
    </dgm:pt>
    <dgm:pt modelId="{527BC901-C6B1-4947-B32B-2BD2AF60BDA8}" type="pres">
      <dgm:prSet presAssocID="{5AE34CBB-A035-4C33-8421-9071C4A7A587}" presName="rootText" presStyleLbl="node1" presStyleIdx="2" presStyleCnt="3"/>
      <dgm:spPr/>
    </dgm:pt>
    <dgm:pt modelId="{6435611B-78FB-4394-AFB8-E5D9A201562E}" type="pres">
      <dgm:prSet presAssocID="{5AE34CBB-A035-4C33-8421-9071C4A7A587}" presName="rootConnector" presStyleLbl="node1" presStyleIdx="2" presStyleCnt="3"/>
      <dgm:spPr/>
    </dgm:pt>
    <dgm:pt modelId="{10BF7FC5-BEFE-429F-A691-2DE1C6588464}" type="pres">
      <dgm:prSet presAssocID="{5AE34CBB-A035-4C33-8421-9071C4A7A587}" presName="childShape" presStyleCnt="0"/>
      <dgm:spPr/>
    </dgm:pt>
    <dgm:pt modelId="{BBE62C03-E3BE-485F-829C-B96B333C0511}" type="pres">
      <dgm:prSet presAssocID="{FBAC7FC6-EB1A-479C-9069-059CB2951397}" presName="Name13" presStyleLbl="parChTrans1D2" presStyleIdx="5" presStyleCnt="6"/>
      <dgm:spPr/>
    </dgm:pt>
    <dgm:pt modelId="{D0088828-1218-420F-B81D-F6A52DAE1238}" type="pres">
      <dgm:prSet presAssocID="{36E7AC7F-B950-47E5-ACB7-990A7133A073}" presName="childText" presStyleLbl="bgAcc1" presStyleIdx="5" presStyleCnt="6">
        <dgm:presLayoutVars>
          <dgm:bulletEnabled val="1"/>
        </dgm:presLayoutVars>
      </dgm:prSet>
      <dgm:spPr/>
    </dgm:pt>
  </dgm:ptLst>
  <dgm:cxnLst>
    <dgm:cxn modelId="{FBDDB800-C9F5-4616-8B24-50D34B1A92E6}" srcId="{3D5D451A-8D96-4677-82C9-07229745788C}" destId="{2B3DC3EF-189E-4AAC-99EC-FAF5FE9EE87B}" srcOrd="1" destOrd="0" parTransId="{93C520AD-1E57-46E6-A9C3-355271F38961}" sibTransId="{CF6AFC44-0A30-463F-8EB4-F0FCD39C5E85}"/>
    <dgm:cxn modelId="{2A3AF00C-01D4-4D6C-8D79-49E92347F7D5}" type="presOf" srcId="{2B3DC3EF-189E-4AAC-99EC-FAF5FE9EE87B}" destId="{8C197E1C-E373-420B-8D12-DBE58FE5FDD3}" srcOrd="1" destOrd="0" presId="urn:microsoft.com/office/officeart/2005/8/layout/hierarchy3"/>
    <dgm:cxn modelId="{B6415A10-FEC8-49DC-B546-CE7E3FC64310}" type="presOf" srcId="{8F7A0B66-0F42-4513-ABF9-B0A80305E766}" destId="{FBC084AA-44B0-4A7B-8E40-F85C8FEA96DF}" srcOrd="0" destOrd="0" presId="urn:microsoft.com/office/officeart/2005/8/layout/hierarchy3"/>
    <dgm:cxn modelId="{3804701D-45F3-4F99-865E-58945E85E992}" type="presOf" srcId="{5AE34CBB-A035-4C33-8421-9071C4A7A587}" destId="{527BC901-C6B1-4947-B32B-2BD2AF60BDA8}" srcOrd="0" destOrd="0" presId="urn:microsoft.com/office/officeart/2005/8/layout/hierarchy3"/>
    <dgm:cxn modelId="{B8BDEF25-EB02-4CB2-B37F-F1230B5ADF4B}" type="presOf" srcId="{51778163-B364-4015-87B4-CFEC6BA5855B}" destId="{CCC0224E-4D75-44C4-B6B5-B1F823A66E9E}" srcOrd="1" destOrd="0" presId="urn:microsoft.com/office/officeart/2005/8/layout/hierarchy3"/>
    <dgm:cxn modelId="{FB113F28-3ED0-4D36-96E1-875B9C7C9B8A}" type="presOf" srcId="{3D5D451A-8D96-4677-82C9-07229745788C}" destId="{48AA141D-AB5A-4388-8388-8C8BCFFCF84F}" srcOrd="0" destOrd="0" presId="urn:microsoft.com/office/officeart/2005/8/layout/hierarchy3"/>
    <dgm:cxn modelId="{1155292B-6B46-4226-84BB-874D1B33407B}" srcId="{2B3DC3EF-189E-4AAC-99EC-FAF5FE9EE87B}" destId="{7198C3A0-8A40-4894-B0BC-312B00CE1A54}" srcOrd="1" destOrd="0" parTransId="{719C0982-E343-43A2-AFC9-BE74FC2579EC}" sibTransId="{CBCFB545-EF55-4291-9B98-6ED90D39C87D}"/>
    <dgm:cxn modelId="{EF3B8230-4E64-4D11-A7FD-ACC09D00CF67}" srcId="{2B3DC3EF-189E-4AAC-99EC-FAF5FE9EE87B}" destId="{A98C5783-5FA8-4AC6-9C23-AD61E2F9D434}" srcOrd="0" destOrd="0" parTransId="{32BFDF46-036E-4DE6-96FF-8CDE87B33638}" sibTransId="{75FCF916-A33D-4245-BA5E-4BFA59DB5ADA}"/>
    <dgm:cxn modelId="{F0874832-D23F-45C1-8CAE-370EFFC31E03}" type="presOf" srcId="{A01A2FDA-56BC-40F0-8FEF-C7BB38EAB4CA}" destId="{E3366E43-AC20-44DE-8172-151CC3C007DA}" srcOrd="0" destOrd="0" presId="urn:microsoft.com/office/officeart/2005/8/layout/hierarchy3"/>
    <dgm:cxn modelId="{C092B55D-E533-4B9D-9B64-B466282A4641}" type="presOf" srcId="{51778163-B364-4015-87B4-CFEC6BA5855B}" destId="{2A0107B7-F68D-4567-8980-716CCF423B28}" srcOrd="0" destOrd="0" presId="urn:microsoft.com/office/officeart/2005/8/layout/hierarchy3"/>
    <dgm:cxn modelId="{69B54A5F-AE81-41C6-9611-2F34B99E2407}" srcId="{51778163-B364-4015-87B4-CFEC6BA5855B}" destId="{CAD5B6E3-DCDB-4E9D-AC8A-23EE0AF778DD}" srcOrd="1" destOrd="0" parTransId="{8F7A0B66-0F42-4513-ABF9-B0A80305E766}" sibTransId="{DB8E587A-EE65-45CA-9925-340044D990AE}"/>
    <dgm:cxn modelId="{8320F85F-000B-4F27-B888-BEB253E1076E}" type="presOf" srcId="{36E7AC7F-B950-47E5-ACB7-990A7133A073}" destId="{D0088828-1218-420F-B81D-F6A52DAE1238}" srcOrd="0" destOrd="0" presId="urn:microsoft.com/office/officeart/2005/8/layout/hierarchy3"/>
    <dgm:cxn modelId="{7AE29563-DD5A-4415-82D4-61461A9A14AB}" type="presOf" srcId="{32BFDF46-036E-4DE6-96FF-8CDE87B33638}" destId="{3843ADBF-8E26-40BE-B3AC-1C635C0A1E2D}" srcOrd="0" destOrd="0" presId="urn:microsoft.com/office/officeart/2005/8/layout/hierarchy3"/>
    <dgm:cxn modelId="{BEFD3345-874B-44B5-BF61-4BF12851261C}" type="presOf" srcId="{719C0982-E343-43A2-AFC9-BE74FC2579EC}" destId="{66F6BE28-3FF4-4963-BA53-93E2BDBFDFD5}" srcOrd="0" destOrd="0" presId="urn:microsoft.com/office/officeart/2005/8/layout/hierarchy3"/>
    <dgm:cxn modelId="{D801BB49-E0D5-4D28-8865-06040FBF1BB4}" type="presOf" srcId="{FBAC7FC6-EB1A-479C-9069-059CB2951397}" destId="{BBE62C03-E3BE-485F-829C-B96B333C0511}" srcOrd="0" destOrd="0" presId="urn:microsoft.com/office/officeart/2005/8/layout/hierarchy3"/>
    <dgm:cxn modelId="{3BE45D7F-33B7-4A2F-95B7-5CF14068F090}" type="presOf" srcId="{7198C3A0-8A40-4894-B0BC-312B00CE1A54}" destId="{42924767-D58E-4D26-9D20-E580A6D88AC5}" srcOrd="0" destOrd="0" presId="urn:microsoft.com/office/officeart/2005/8/layout/hierarchy3"/>
    <dgm:cxn modelId="{6BE97796-1147-40B7-85E2-9B965F8B7C22}" type="presOf" srcId="{5AE34CBB-A035-4C33-8421-9071C4A7A587}" destId="{6435611B-78FB-4394-AFB8-E5D9A201562E}" srcOrd="1" destOrd="0" presId="urn:microsoft.com/office/officeart/2005/8/layout/hierarchy3"/>
    <dgm:cxn modelId="{14BCBE98-31A3-434C-96F7-7FC28552DB7D}" srcId="{3D5D451A-8D96-4677-82C9-07229745788C}" destId="{5AE34CBB-A035-4C33-8421-9071C4A7A587}" srcOrd="2" destOrd="0" parTransId="{F447B7F4-41E1-4D3C-A3A0-AE192F49DA43}" sibTransId="{286C826B-876F-4A3D-8FAD-3B1D73263251}"/>
    <dgm:cxn modelId="{C56CF29E-9883-4038-8053-5A6882C4D32E}" type="presOf" srcId="{A98C5783-5FA8-4AC6-9C23-AD61E2F9D434}" destId="{1CFFBBB9-79AD-48C9-89DF-61EB3B34A83A}" srcOrd="0" destOrd="0" presId="urn:microsoft.com/office/officeart/2005/8/layout/hierarchy3"/>
    <dgm:cxn modelId="{5E398ABD-25DC-40A5-90E8-5D154A74FE7C}" type="presOf" srcId="{A5C64025-54EB-477B-A22F-E35CE9F50437}" destId="{B4073EB2-498A-41A1-B2E6-BC9EDBB02820}" srcOrd="0" destOrd="0" presId="urn:microsoft.com/office/officeart/2005/8/layout/hierarchy3"/>
    <dgm:cxn modelId="{65706BBE-6ACE-400E-ADAE-7A22A5B90A53}" srcId="{3D5D451A-8D96-4677-82C9-07229745788C}" destId="{51778163-B364-4015-87B4-CFEC6BA5855B}" srcOrd="0" destOrd="0" parTransId="{1488ED8D-DDB5-438F-8E09-566EB76C8DA8}" sibTransId="{275B8E89-C055-484A-92BC-3C0B427EA525}"/>
    <dgm:cxn modelId="{F80115C3-344F-4A07-84D4-D035216FED31}" srcId="{5AE34CBB-A035-4C33-8421-9071C4A7A587}" destId="{36E7AC7F-B950-47E5-ACB7-990A7133A073}" srcOrd="0" destOrd="0" parTransId="{FBAC7FC6-EB1A-479C-9069-059CB2951397}" sibTransId="{09C4D75F-0178-4A73-924F-9C598EE39593}"/>
    <dgm:cxn modelId="{B63142CF-4A73-4E49-8BE3-37105FE37D63}" srcId="{51778163-B364-4015-87B4-CFEC6BA5855B}" destId="{BC714A85-0CDB-4F1F-B68C-33C1ED07E1C1}" srcOrd="0" destOrd="0" parTransId="{A01A2FDA-56BC-40F0-8FEF-C7BB38EAB4CA}" sibTransId="{EB74F517-CAEB-480D-8A17-7075F70B95A2}"/>
    <dgm:cxn modelId="{517949D2-B863-4D7B-ABD3-B6BC93B02774}" srcId="{2B3DC3EF-189E-4AAC-99EC-FAF5FE9EE87B}" destId="{3E701D05-39EC-4FFE-A66E-CB4C1BBA8B74}" srcOrd="2" destOrd="0" parTransId="{A5C64025-54EB-477B-A22F-E35CE9F50437}" sibTransId="{7F004172-5C20-449A-B481-72C23C750DFF}"/>
    <dgm:cxn modelId="{60FFC3D2-A726-4D7A-9052-3C7EF27E4460}" type="presOf" srcId="{2B3DC3EF-189E-4AAC-99EC-FAF5FE9EE87B}" destId="{A4AC9917-E11A-4B4E-AF07-D301CA955A35}" srcOrd="0" destOrd="0" presId="urn:microsoft.com/office/officeart/2005/8/layout/hierarchy3"/>
    <dgm:cxn modelId="{925717DA-1CA9-4EE3-AAA7-A0C7BDD6F62A}" type="presOf" srcId="{3E701D05-39EC-4FFE-A66E-CB4C1BBA8B74}" destId="{26ACFF53-0423-4310-97FE-202A22E5F475}" srcOrd="0" destOrd="0" presId="urn:microsoft.com/office/officeart/2005/8/layout/hierarchy3"/>
    <dgm:cxn modelId="{490627F1-3A81-40CB-9437-7E0B60263C50}" type="presOf" srcId="{CAD5B6E3-DCDB-4E9D-AC8A-23EE0AF778DD}" destId="{585DB551-36EB-4CBF-B157-A4217523D4B4}" srcOrd="0" destOrd="0" presId="urn:microsoft.com/office/officeart/2005/8/layout/hierarchy3"/>
    <dgm:cxn modelId="{981D2AF2-B848-4F5F-ADF7-B3398C0F73F2}" type="presOf" srcId="{BC714A85-0CDB-4F1F-B68C-33C1ED07E1C1}" destId="{78722570-AB50-4C1D-8ACD-47DA15BA54B5}" srcOrd="0" destOrd="0" presId="urn:microsoft.com/office/officeart/2005/8/layout/hierarchy3"/>
    <dgm:cxn modelId="{99C426F3-32F3-4547-BD52-78CE4D11A680}" type="presParOf" srcId="{48AA141D-AB5A-4388-8388-8C8BCFFCF84F}" destId="{4F4E0FFD-2A98-4696-97E5-502F205BA40E}" srcOrd="0" destOrd="0" presId="urn:microsoft.com/office/officeart/2005/8/layout/hierarchy3"/>
    <dgm:cxn modelId="{92B0F950-BCC2-4205-A68D-6213F5419483}" type="presParOf" srcId="{4F4E0FFD-2A98-4696-97E5-502F205BA40E}" destId="{7667484C-AF49-4123-937C-7C42F869AE2A}" srcOrd="0" destOrd="0" presId="urn:microsoft.com/office/officeart/2005/8/layout/hierarchy3"/>
    <dgm:cxn modelId="{C4062AF5-B564-4DF9-B484-DD75AB8CFA14}" type="presParOf" srcId="{7667484C-AF49-4123-937C-7C42F869AE2A}" destId="{2A0107B7-F68D-4567-8980-716CCF423B28}" srcOrd="0" destOrd="0" presId="urn:microsoft.com/office/officeart/2005/8/layout/hierarchy3"/>
    <dgm:cxn modelId="{7CAF538A-37D7-4D43-BEFA-BFAB42E35985}" type="presParOf" srcId="{7667484C-AF49-4123-937C-7C42F869AE2A}" destId="{CCC0224E-4D75-44C4-B6B5-B1F823A66E9E}" srcOrd="1" destOrd="0" presId="urn:microsoft.com/office/officeart/2005/8/layout/hierarchy3"/>
    <dgm:cxn modelId="{1B94F5AA-18B1-4E15-850A-47FF7D154E91}" type="presParOf" srcId="{4F4E0FFD-2A98-4696-97E5-502F205BA40E}" destId="{6F5F7C17-4339-43CA-A811-CE321187C16C}" srcOrd="1" destOrd="0" presId="urn:microsoft.com/office/officeart/2005/8/layout/hierarchy3"/>
    <dgm:cxn modelId="{944A5385-F4E3-4DCF-ABCD-7C176E75173C}" type="presParOf" srcId="{6F5F7C17-4339-43CA-A811-CE321187C16C}" destId="{E3366E43-AC20-44DE-8172-151CC3C007DA}" srcOrd="0" destOrd="0" presId="urn:microsoft.com/office/officeart/2005/8/layout/hierarchy3"/>
    <dgm:cxn modelId="{3255DE94-B5E1-48E4-9C85-064E434A3D85}" type="presParOf" srcId="{6F5F7C17-4339-43CA-A811-CE321187C16C}" destId="{78722570-AB50-4C1D-8ACD-47DA15BA54B5}" srcOrd="1" destOrd="0" presId="urn:microsoft.com/office/officeart/2005/8/layout/hierarchy3"/>
    <dgm:cxn modelId="{DDF8697E-BBCA-4999-813A-0EAFD4798374}" type="presParOf" srcId="{6F5F7C17-4339-43CA-A811-CE321187C16C}" destId="{FBC084AA-44B0-4A7B-8E40-F85C8FEA96DF}" srcOrd="2" destOrd="0" presId="urn:microsoft.com/office/officeart/2005/8/layout/hierarchy3"/>
    <dgm:cxn modelId="{0F916348-E13E-4AE6-985D-7EDF1645518E}" type="presParOf" srcId="{6F5F7C17-4339-43CA-A811-CE321187C16C}" destId="{585DB551-36EB-4CBF-B157-A4217523D4B4}" srcOrd="3" destOrd="0" presId="urn:microsoft.com/office/officeart/2005/8/layout/hierarchy3"/>
    <dgm:cxn modelId="{D96167DF-AD70-4832-836B-C9E1AE811106}" type="presParOf" srcId="{48AA141D-AB5A-4388-8388-8C8BCFFCF84F}" destId="{D419560A-EDB9-42F7-9FD9-D0D9C06AB82A}" srcOrd="1" destOrd="0" presId="urn:microsoft.com/office/officeart/2005/8/layout/hierarchy3"/>
    <dgm:cxn modelId="{D89D2B9B-C537-426F-B89A-5FF37B1662FB}" type="presParOf" srcId="{D419560A-EDB9-42F7-9FD9-D0D9C06AB82A}" destId="{8D6849FC-E04F-4E97-8ECE-173980C77026}" srcOrd="0" destOrd="0" presId="urn:microsoft.com/office/officeart/2005/8/layout/hierarchy3"/>
    <dgm:cxn modelId="{5863B8D8-2EA8-47EE-8AF6-94614C0D33B5}" type="presParOf" srcId="{8D6849FC-E04F-4E97-8ECE-173980C77026}" destId="{A4AC9917-E11A-4B4E-AF07-D301CA955A35}" srcOrd="0" destOrd="0" presId="urn:microsoft.com/office/officeart/2005/8/layout/hierarchy3"/>
    <dgm:cxn modelId="{BF4094B7-A9C7-4154-BBA3-B3FF971077D6}" type="presParOf" srcId="{8D6849FC-E04F-4E97-8ECE-173980C77026}" destId="{8C197E1C-E373-420B-8D12-DBE58FE5FDD3}" srcOrd="1" destOrd="0" presId="urn:microsoft.com/office/officeart/2005/8/layout/hierarchy3"/>
    <dgm:cxn modelId="{C251437F-3209-4009-810E-7D748E9C56BF}" type="presParOf" srcId="{D419560A-EDB9-42F7-9FD9-D0D9C06AB82A}" destId="{C087D7AB-E0D4-436F-B578-9D4946FEB0CC}" srcOrd="1" destOrd="0" presId="urn:microsoft.com/office/officeart/2005/8/layout/hierarchy3"/>
    <dgm:cxn modelId="{A72AE065-0586-44D6-9A0A-450D1E2D3850}" type="presParOf" srcId="{C087D7AB-E0D4-436F-B578-9D4946FEB0CC}" destId="{3843ADBF-8E26-40BE-B3AC-1C635C0A1E2D}" srcOrd="0" destOrd="0" presId="urn:microsoft.com/office/officeart/2005/8/layout/hierarchy3"/>
    <dgm:cxn modelId="{7C2FA7F5-A4A0-4CA1-841C-7FCE8A876046}" type="presParOf" srcId="{C087D7AB-E0D4-436F-B578-9D4946FEB0CC}" destId="{1CFFBBB9-79AD-48C9-89DF-61EB3B34A83A}" srcOrd="1" destOrd="0" presId="urn:microsoft.com/office/officeart/2005/8/layout/hierarchy3"/>
    <dgm:cxn modelId="{AC9441B2-666D-4537-99D5-1C50B2CEA59D}" type="presParOf" srcId="{C087D7AB-E0D4-436F-B578-9D4946FEB0CC}" destId="{66F6BE28-3FF4-4963-BA53-93E2BDBFDFD5}" srcOrd="2" destOrd="0" presId="urn:microsoft.com/office/officeart/2005/8/layout/hierarchy3"/>
    <dgm:cxn modelId="{E25E571C-91CF-44BD-B777-623BA6A9B66B}" type="presParOf" srcId="{C087D7AB-E0D4-436F-B578-9D4946FEB0CC}" destId="{42924767-D58E-4D26-9D20-E580A6D88AC5}" srcOrd="3" destOrd="0" presId="urn:microsoft.com/office/officeart/2005/8/layout/hierarchy3"/>
    <dgm:cxn modelId="{5676029F-3738-4C6C-986E-65A29A198A3D}" type="presParOf" srcId="{C087D7AB-E0D4-436F-B578-9D4946FEB0CC}" destId="{B4073EB2-498A-41A1-B2E6-BC9EDBB02820}" srcOrd="4" destOrd="0" presId="urn:microsoft.com/office/officeart/2005/8/layout/hierarchy3"/>
    <dgm:cxn modelId="{A301C794-9A70-4420-A577-6D3F63CFA628}" type="presParOf" srcId="{C087D7AB-E0D4-436F-B578-9D4946FEB0CC}" destId="{26ACFF53-0423-4310-97FE-202A22E5F475}" srcOrd="5" destOrd="0" presId="urn:microsoft.com/office/officeart/2005/8/layout/hierarchy3"/>
    <dgm:cxn modelId="{EB2A4F56-8479-4FCE-82C2-0DE21CB36C67}" type="presParOf" srcId="{48AA141D-AB5A-4388-8388-8C8BCFFCF84F}" destId="{416D54E5-089A-4E84-A33A-860738400914}" srcOrd="2" destOrd="0" presId="urn:microsoft.com/office/officeart/2005/8/layout/hierarchy3"/>
    <dgm:cxn modelId="{778DBB53-24C5-4184-87B1-E28C977EA64E}" type="presParOf" srcId="{416D54E5-089A-4E84-A33A-860738400914}" destId="{7EDA0BB2-20C4-4568-800C-3C87071B4DC9}" srcOrd="0" destOrd="0" presId="urn:microsoft.com/office/officeart/2005/8/layout/hierarchy3"/>
    <dgm:cxn modelId="{2A133F48-296C-4EF0-A3B7-10FBC56B664F}" type="presParOf" srcId="{7EDA0BB2-20C4-4568-800C-3C87071B4DC9}" destId="{527BC901-C6B1-4947-B32B-2BD2AF60BDA8}" srcOrd="0" destOrd="0" presId="urn:microsoft.com/office/officeart/2005/8/layout/hierarchy3"/>
    <dgm:cxn modelId="{16361826-01AD-4679-AE16-A8AD9D712D6E}" type="presParOf" srcId="{7EDA0BB2-20C4-4568-800C-3C87071B4DC9}" destId="{6435611B-78FB-4394-AFB8-E5D9A201562E}" srcOrd="1" destOrd="0" presId="urn:microsoft.com/office/officeart/2005/8/layout/hierarchy3"/>
    <dgm:cxn modelId="{01B5FD43-1CD2-4860-875F-D280EF27D272}" type="presParOf" srcId="{416D54E5-089A-4E84-A33A-860738400914}" destId="{10BF7FC5-BEFE-429F-A691-2DE1C6588464}" srcOrd="1" destOrd="0" presId="urn:microsoft.com/office/officeart/2005/8/layout/hierarchy3"/>
    <dgm:cxn modelId="{3E4912F7-47F6-4187-AEEF-FA085292A955}" type="presParOf" srcId="{10BF7FC5-BEFE-429F-A691-2DE1C6588464}" destId="{BBE62C03-E3BE-485F-829C-B96B333C0511}" srcOrd="0" destOrd="0" presId="urn:microsoft.com/office/officeart/2005/8/layout/hierarchy3"/>
    <dgm:cxn modelId="{E355006E-429C-42F8-9C49-B8D65568A4DB}" type="presParOf" srcId="{10BF7FC5-BEFE-429F-A691-2DE1C6588464}" destId="{D0088828-1218-420F-B81D-F6A52DAE1238}"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F0A1A5-20AB-4A26-8F7A-262A6E4E565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AU"/>
        </a:p>
      </dgm:t>
    </dgm:pt>
    <dgm:pt modelId="{4087E9D5-3527-40A6-B294-BB634E02590B}">
      <dgm:prSet/>
      <dgm:spPr/>
      <dgm:t>
        <a:bodyPr/>
        <a:lstStyle/>
        <a:p>
          <a:r>
            <a:rPr lang="en-AU" b="0" i="0"/>
            <a:t>Semantic Kernel provides core foundation for implementing agents.</a:t>
          </a:r>
          <a:endParaRPr lang="en-AU"/>
        </a:p>
      </dgm:t>
    </dgm:pt>
    <dgm:pt modelId="{D3CA6B44-22E2-400C-AF96-C18280C6B393}" type="parTrans" cxnId="{C9B54326-AC51-4C59-83EF-6D29792C5932}">
      <dgm:prSet/>
      <dgm:spPr/>
      <dgm:t>
        <a:bodyPr/>
        <a:lstStyle/>
        <a:p>
          <a:endParaRPr lang="en-AU"/>
        </a:p>
      </dgm:t>
    </dgm:pt>
    <dgm:pt modelId="{EE320C10-6115-4F2B-8E3C-B222538B6240}" type="sibTrans" cxnId="{C9B54326-AC51-4C59-83EF-6D29792C5932}">
      <dgm:prSet/>
      <dgm:spPr/>
      <dgm:t>
        <a:bodyPr/>
        <a:lstStyle/>
        <a:p>
          <a:endParaRPr lang="en-AU"/>
        </a:p>
      </dgm:t>
    </dgm:pt>
    <dgm:pt modelId="{0AAFB800-AC78-4BEE-9063-D062A14044AB}">
      <dgm:prSet/>
      <dgm:spPr/>
      <dgm:t>
        <a:bodyPr/>
        <a:lstStyle/>
        <a:p>
          <a:r>
            <a:rPr lang="en-AU" b="0" i="0"/>
            <a:t>Multiple agents can collaborate within a single conversation.</a:t>
          </a:r>
          <a:endParaRPr lang="en-AU"/>
        </a:p>
      </dgm:t>
    </dgm:pt>
    <dgm:pt modelId="{9742B625-42EC-4F0E-A5E1-4171BDB82311}" type="parTrans" cxnId="{589A9F70-6E6E-4848-8235-1AE7646FFA36}">
      <dgm:prSet/>
      <dgm:spPr/>
      <dgm:t>
        <a:bodyPr/>
        <a:lstStyle/>
        <a:p>
          <a:endParaRPr lang="en-AU"/>
        </a:p>
      </dgm:t>
    </dgm:pt>
    <dgm:pt modelId="{BA948369-26DB-4DDD-8A73-6BDE40155886}" type="sibTrans" cxnId="{589A9F70-6E6E-4848-8235-1AE7646FFA36}">
      <dgm:prSet/>
      <dgm:spPr/>
      <dgm:t>
        <a:bodyPr/>
        <a:lstStyle/>
        <a:p>
          <a:endParaRPr lang="en-AU"/>
        </a:p>
      </dgm:t>
    </dgm:pt>
    <dgm:pt modelId="{BE07D662-D44F-4EEF-8450-01D688F21B08}">
      <dgm:prSet/>
      <dgm:spPr/>
      <dgm:t>
        <a:bodyPr/>
        <a:lstStyle/>
        <a:p>
          <a:r>
            <a:rPr lang="en-AU" b="0" i="0"/>
            <a:t>Agents can engage in multiple concurrent conversations.</a:t>
          </a:r>
          <a:endParaRPr lang="en-AU"/>
        </a:p>
      </dgm:t>
    </dgm:pt>
    <dgm:pt modelId="{A9E4B8FD-3CE1-43A6-9456-46DE5CF0BB17}" type="parTrans" cxnId="{766B86B0-65A0-425C-A03D-C2CB9045A9DD}">
      <dgm:prSet/>
      <dgm:spPr/>
      <dgm:t>
        <a:bodyPr/>
        <a:lstStyle/>
        <a:p>
          <a:endParaRPr lang="en-AU"/>
        </a:p>
      </dgm:t>
    </dgm:pt>
    <dgm:pt modelId="{F377F415-F7BF-4948-9CCF-66CAB07E8496}" type="sibTrans" cxnId="{766B86B0-65A0-425C-A03D-C2CB9045A9DD}">
      <dgm:prSet/>
      <dgm:spPr/>
      <dgm:t>
        <a:bodyPr/>
        <a:lstStyle/>
        <a:p>
          <a:endParaRPr lang="en-AU"/>
        </a:p>
      </dgm:t>
    </dgm:pt>
    <dgm:pt modelId="{CE144693-41E3-4F1A-80A9-BA9260233574}">
      <dgm:prSet/>
      <dgm:spPr/>
      <dgm:t>
        <a:bodyPr/>
        <a:lstStyle/>
        <a:p>
          <a:r>
            <a:rPr lang="en-AU" b="0" i="0" dirty="0"/>
            <a:t>Different types of agents can participate in same conversation.</a:t>
          </a:r>
          <a:endParaRPr lang="en-AU" dirty="0"/>
        </a:p>
      </dgm:t>
    </dgm:pt>
    <dgm:pt modelId="{7D307B6E-A9D5-4FDA-B306-BCBA686F49D7}" type="parTrans" cxnId="{005BE688-8D9E-4A08-9037-F062862CEDFC}">
      <dgm:prSet/>
      <dgm:spPr/>
      <dgm:t>
        <a:bodyPr/>
        <a:lstStyle/>
        <a:p>
          <a:endParaRPr lang="en-AU"/>
        </a:p>
      </dgm:t>
    </dgm:pt>
    <dgm:pt modelId="{514D0942-5FD5-4F71-A160-47B94FE6E427}" type="sibTrans" cxnId="{005BE688-8D9E-4A08-9037-F062862CEDFC}">
      <dgm:prSet/>
      <dgm:spPr/>
      <dgm:t>
        <a:bodyPr/>
        <a:lstStyle/>
        <a:p>
          <a:endParaRPr lang="en-AU"/>
        </a:p>
      </dgm:t>
    </dgm:pt>
    <dgm:pt modelId="{A8E10B20-9B8B-42D4-8EF3-E8D4FF79DDF7}" type="pres">
      <dgm:prSet presAssocID="{DCF0A1A5-20AB-4A26-8F7A-262A6E4E5657}" presName="linear" presStyleCnt="0">
        <dgm:presLayoutVars>
          <dgm:animLvl val="lvl"/>
          <dgm:resizeHandles val="exact"/>
        </dgm:presLayoutVars>
      </dgm:prSet>
      <dgm:spPr/>
    </dgm:pt>
    <dgm:pt modelId="{1F3DF7E7-5EB9-4F72-9907-A0F286E811D0}" type="pres">
      <dgm:prSet presAssocID="{4087E9D5-3527-40A6-B294-BB634E02590B}" presName="parentText" presStyleLbl="node1" presStyleIdx="0" presStyleCnt="4">
        <dgm:presLayoutVars>
          <dgm:chMax val="0"/>
          <dgm:bulletEnabled val="1"/>
        </dgm:presLayoutVars>
      </dgm:prSet>
      <dgm:spPr/>
    </dgm:pt>
    <dgm:pt modelId="{8B7E7F98-3E0B-46D1-A4F5-D11A4DD7789B}" type="pres">
      <dgm:prSet presAssocID="{EE320C10-6115-4F2B-8E3C-B222538B6240}" presName="spacer" presStyleCnt="0"/>
      <dgm:spPr/>
    </dgm:pt>
    <dgm:pt modelId="{035D2A4A-68B9-4581-81E4-4D5D5B3ABF56}" type="pres">
      <dgm:prSet presAssocID="{0AAFB800-AC78-4BEE-9063-D062A14044AB}" presName="parentText" presStyleLbl="node1" presStyleIdx="1" presStyleCnt="4">
        <dgm:presLayoutVars>
          <dgm:chMax val="0"/>
          <dgm:bulletEnabled val="1"/>
        </dgm:presLayoutVars>
      </dgm:prSet>
      <dgm:spPr/>
    </dgm:pt>
    <dgm:pt modelId="{89F5BE74-F4FD-4278-B791-B9153133E605}" type="pres">
      <dgm:prSet presAssocID="{BA948369-26DB-4DDD-8A73-6BDE40155886}" presName="spacer" presStyleCnt="0"/>
      <dgm:spPr/>
    </dgm:pt>
    <dgm:pt modelId="{F1CFDD76-D6D8-4EB0-B911-26BCF5C8614D}" type="pres">
      <dgm:prSet presAssocID="{BE07D662-D44F-4EEF-8450-01D688F21B08}" presName="parentText" presStyleLbl="node1" presStyleIdx="2" presStyleCnt="4">
        <dgm:presLayoutVars>
          <dgm:chMax val="0"/>
          <dgm:bulletEnabled val="1"/>
        </dgm:presLayoutVars>
      </dgm:prSet>
      <dgm:spPr/>
    </dgm:pt>
    <dgm:pt modelId="{D6722B5B-A5BC-4BD0-A298-CE8802186B38}" type="pres">
      <dgm:prSet presAssocID="{F377F415-F7BF-4948-9CCF-66CAB07E8496}" presName="spacer" presStyleCnt="0"/>
      <dgm:spPr/>
    </dgm:pt>
    <dgm:pt modelId="{D422ECA4-0CC4-4A0D-9C01-B64AD85FA837}" type="pres">
      <dgm:prSet presAssocID="{CE144693-41E3-4F1A-80A9-BA9260233574}" presName="parentText" presStyleLbl="node1" presStyleIdx="3" presStyleCnt="4">
        <dgm:presLayoutVars>
          <dgm:chMax val="0"/>
          <dgm:bulletEnabled val="1"/>
        </dgm:presLayoutVars>
      </dgm:prSet>
      <dgm:spPr/>
    </dgm:pt>
  </dgm:ptLst>
  <dgm:cxnLst>
    <dgm:cxn modelId="{CA3DC922-27E6-47BD-B1E4-F76C4EC671AB}" type="presOf" srcId="{DCF0A1A5-20AB-4A26-8F7A-262A6E4E5657}" destId="{A8E10B20-9B8B-42D4-8EF3-E8D4FF79DDF7}" srcOrd="0" destOrd="0" presId="urn:microsoft.com/office/officeart/2005/8/layout/vList2"/>
    <dgm:cxn modelId="{C9B54326-AC51-4C59-83EF-6D29792C5932}" srcId="{DCF0A1A5-20AB-4A26-8F7A-262A6E4E5657}" destId="{4087E9D5-3527-40A6-B294-BB634E02590B}" srcOrd="0" destOrd="0" parTransId="{D3CA6B44-22E2-400C-AF96-C18280C6B393}" sibTransId="{EE320C10-6115-4F2B-8E3C-B222538B6240}"/>
    <dgm:cxn modelId="{589A9F70-6E6E-4848-8235-1AE7646FFA36}" srcId="{DCF0A1A5-20AB-4A26-8F7A-262A6E4E5657}" destId="{0AAFB800-AC78-4BEE-9063-D062A14044AB}" srcOrd="1" destOrd="0" parTransId="{9742B625-42EC-4F0E-A5E1-4171BDB82311}" sibTransId="{BA948369-26DB-4DDD-8A73-6BDE40155886}"/>
    <dgm:cxn modelId="{5491F858-1141-459C-B96C-56A9353FDD0E}" type="presOf" srcId="{4087E9D5-3527-40A6-B294-BB634E02590B}" destId="{1F3DF7E7-5EB9-4F72-9907-A0F286E811D0}" srcOrd="0" destOrd="0" presId="urn:microsoft.com/office/officeart/2005/8/layout/vList2"/>
    <dgm:cxn modelId="{005BE688-8D9E-4A08-9037-F062862CEDFC}" srcId="{DCF0A1A5-20AB-4A26-8F7A-262A6E4E5657}" destId="{CE144693-41E3-4F1A-80A9-BA9260233574}" srcOrd="3" destOrd="0" parTransId="{7D307B6E-A9D5-4FDA-B306-BCBA686F49D7}" sibTransId="{514D0942-5FD5-4F71-A160-47B94FE6E427}"/>
    <dgm:cxn modelId="{7CD378A2-03DA-43B6-8321-682D77916D8F}" type="presOf" srcId="{CE144693-41E3-4F1A-80A9-BA9260233574}" destId="{D422ECA4-0CC4-4A0D-9C01-B64AD85FA837}" srcOrd="0" destOrd="0" presId="urn:microsoft.com/office/officeart/2005/8/layout/vList2"/>
    <dgm:cxn modelId="{766B86B0-65A0-425C-A03D-C2CB9045A9DD}" srcId="{DCF0A1A5-20AB-4A26-8F7A-262A6E4E5657}" destId="{BE07D662-D44F-4EEF-8450-01D688F21B08}" srcOrd="2" destOrd="0" parTransId="{A9E4B8FD-3CE1-43A6-9456-46DE5CF0BB17}" sibTransId="{F377F415-F7BF-4948-9CCF-66CAB07E8496}"/>
    <dgm:cxn modelId="{1BA098E6-7506-4CE9-857B-29EC274B9213}" type="presOf" srcId="{BE07D662-D44F-4EEF-8450-01D688F21B08}" destId="{F1CFDD76-D6D8-4EB0-B911-26BCF5C8614D}" srcOrd="0" destOrd="0" presId="urn:microsoft.com/office/officeart/2005/8/layout/vList2"/>
    <dgm:cxn modelId="{6B9BA7FA-95ED-4065-9B5C-EBFCDA984D94}" type="presOf" srcId="{0AAFB800-AC78-4BEE-9063-D062A14044AB}" destId="{035D2A4A-68B9-4581-81E4-4D5D5B3ABF56}" srcOrd="0" destOrd="0" presId="urn:microsoft.com/office/officeart/2005/8/layout/vList2"/>
    <dgm:cxn modelId="{E72DC245-8952-45E2-9736-369B85BDF0E7}" type="presParOf" srcId="{A8E10B20-9B8B-42D4-8EF3-E8D4FF79DDF7}" destId="{1F3DF7E7-5EB9-4F72-9907-A0F286E811D0}" srcOrd="0" destOrd="0" presId="urn:microsoft.com/office/officeart/2005/8/layout/vList2"/>
    <dgm:cxn modelId="{4CAC9A6F-22D7-4D47-B524-1FEEE3B6049D}" type="presParOf" srcId="{A8E10B20-9B8B-42D4-8EF3-E8D4FF79DDF7}" destId="{8B7E7F98-3E0B-46D1-A4F5-D11A4DD7789B}" srcOrd="1" destOrd="0" presId="urn:microsoft.com/office/officeart/2005/8/layout/vList2"/>
    <dgm:cxn modelId="{929B3F9E-A583-4FF1-9F87-5DA62E7C1393}" type="presParOf" srcId="{A8E10B20-9B8B-42D4-8EF3-E8D4FF79DDF7}" destId="{035D2A4A-68B9-4581-81E4-4D5D5B3ABF56}" srcOrd="2" destOrd="0" presId="urn:microsoft.com/office/officeart/2005/8/layout/vList2"/>
    <dgm:cxn modelId="{F0CFA8A9-FA2C-4E09-9342-07E6EE38AB98}" type="presParOf" srcId="{A8E10B20-9B8B-42D4-8EF3-E8D4FF79DDF7}" destId="{89F5BE74-F4FD-4278-B791-B9153133E605}" srcOrd="3" destOrd="0" presId="urn:microsoft.com/office/officeart/2005/8/layout/vList2"/>
    <dgm:cxn modelId="{38AAAF18-AAEB-4775-873C-A01790A66FBB}" type="presParOf" srcId="{A8E10B20-9B8B-42D4-8EF3-E8D4FF79DDF7}" destId="{F1CFDD76-D6D8-4EB0-B911-26BCF5C8614D}" srcOrd="4" destOrd="0" presId="urn:microsoft.com/office/officeart/2005/8/layout/vList2"/>
    <dgm:cxn modelId="{EDDDC32B-CECB-4C50-A4D5-92E7E0B9AA40}" type="presParOf" srcId="{A8E10B20-9B8B-42D4-8EF3-E8D4FF79DDF7}" destId="{D6722B5B-A5BC-4BD0-A298-CE8802186B38}" srcOrd="5" destOrd="0" presId="urn:microsoft.com/office/officeart/2005/8/layout/vList2"/>
    <dgm:cxn modelId="{9AB6A1E0-FF70-46F2-BD57-E6DCF3D4AAAA}" type="presParOf" srcId="{A8E10B20-9B8B-42D4-8EF3-E8D4FF79DDF7}" destId="{D422ECA4-0CC4-4A0D-9C01-B64AD85FA83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59B24C1-0D29-4E71-BB16-E75C43A0B7DA}" type="doc">
      <dgm:prSet loTypeId="urn:microsoft.com/office/officeart/2005/8/layout/matrix2" loCatId="matrix" qsTypeId="urn:microsoft.com/office/officeart/2005/8/quickstyle/simple1" qsCatId="simple" csTypeId="urn:microsoft.com/office/officeart/2005/8/colors/colorful2" csCatId="colorful" phldr="1"/>
      <dgm:spPr/>
      <dgm:t>
        <a:bodyPr/>
        <a:lstStyle/>
        <a:p>
          <a:endParaRPr lang="en-AU"/>
        </a:p>
      </dgm:t>
    </dgm:pt>
    <dgm:pt modelId="{479F82B3-664B-48C1-AB3F-5B18286AA4C8}">
      <dgm:prSet phldrT="[Text]"/>
      <dgm:spPr/>
      <dgm:t>
        <a:bodyPr/>
        <a:lstStyle/>
        <a:p>
          <a:r>
            <a:rPr lang="en-AU" dirty="0"/>
            <a:t>Agent</a:t>
          </a:r>
        </a:p>
      </dgm:t>
    </dgm:pt>
    <dgm:pt modelId="{2F304722-53E5-437C-81EF-B02E72CE2B13}" type="parTrans" cxnId="{EBED3FC9-FB19-4727-A402-1F929C5A395B}">
      <dgm:prSet/>
      <dgm:spPr/>
      <dgm:t>
        <a:bodyPr/>
        <a:lstStyle/>
        <a:p>
          <a:endParaRPr lang="en-AU"/>
        </a:p>
      </dgm:t>
    </dgm:pt>
    <dgm:pt modelId="{8973419A-2054-44AE-B561-6579CFFE31BE}" type="sibTrans" cxnId="{EBED3FC9-FB19-4727-A402-1F929C5A395B}">
      <dgm:prSet/>
      <dgm:spPr/>
      <dgm:t>
        <a:bodyPr/>
        <a:lstStyle/>
        <a:p>
          <a:endParaRPr lang="en-AU"/>
        </a:p>
      </dgm:t>
    </dgm:pt>
    <dgm:pt modelId="{275DD412-6DCC-4C16-904C-EE6E70C5378C}">
      <dgm:prSet phldrT="[Text]"/>
      <dgm:spPr/>
      <dgm:t>
        <a:bodyPr/>
        <a:lstStyle/>
        <a:p>
          <a:r>
            <a:rPr lang="en-AU" dirty="0"/>
            <a:t>Agent Channel</a:t>
          </a:r>
        </a:p>
      </dgm:t>
    </dgm:pt>
    <dgm:pt modelId="{18B946FC-1872-4F68-8C99-AFB4141E3F31}" type="parTrans" cxnId="{93325276-F33F-4679-9A9D-80E6A036A5DE}">
      <dgm:prSet/>
      <dgm:spPr/>
      <dgm:t>
        <a:bodyPr/>
        <a:lstStyle/>
        <a:p>
          <a:endParaRPr lang="en-AU"/>
        </a:p>
      </dgm:t>
    </dgm:pt>
    <dgm:pt modelId="{FBFEB001-21AB-445D-8104-019C61EBAC91}" type="sibTrans" cxnId="{93325276-F33F-4679-9A9D-80E6A036A5DE}">
      <dgm:prSet/>
      <dgm:spPr/>
      <dgm:t>
        <a:bodyPr/>
        <a:lstStyle/>
        <a:p>
          <a:endParaRPr lang="en-AU"/>
        </a:p>
      </dgm:t>
    </dgm:pt>
    <dgm:pt modelId="{211B3AC0-D30E-4855-887F-4350503293EF}">
      <dgm:prSet phldrT="[Text]"/>
      <dgm:spPr/>
      <dgm:t>
        <a:bodyPr/>
        <a:lstStyle/>
        <a:p>
          <a:r>
            <a:rPr lang="en-AU" dirty="0"/>
            <a:t>Agent Messages</a:t>
          </a:r>
        </a:p>
      </dgm:t>
    </dgm:pt>
    <dgm:pt modelId="{CE01E37E-C852-4A34-87B8-E7A6C8F70762}" type="parTrans" cxnId="{B4C16755-8309-4869-BC98-B8A46D22BB70}">
      <dgm:prSet/>
      <dgm:spPr/>
      <dgm:t>
        <a:bodyPr/>
        <a:lstStyle/>
        <a:p>
          <a:endParaRPr lang="en-AU"/>
        </a:p>
      </dgm:t>
    </dgm:pt>
    <dgm:pt modelId="{119F7F8D-229C-4D0A-A4D0-2F5B0E5A140F}" type="sibTrans" cxnId="{B4C16755-8309-4869-BC98-B8A46D22BB70}">
      <dgm:prSet/>
      <dgm:spPr/>
      <dgm:t>
        <a:bodyPr/>
        <a:lstStyle/>
        <a:p>
          <a:endParaRPr lang="en-AU"/>
        </a:p>
      </dgm:t>
    </dgm:pt>
    <dgm:pt modelId="{44A471B4-B2F0-42FD-AA28-A7DC8141C127}">
      <dgm:prSet phldrT="[Text]"/>
      <dgm:spPr/>
      <dgm:t>
        <a:bodyPr/>
        <a:lstStyle/>
        <a:p>
          <a:r>
            <a:rPr lang="en-AU" dirty="0"/>
            <a:t>Agent Chat</a:t>
          </a:r>
        </a:p>
      </dgm:t>
    </dgm:pt>
    <dgm:pt modelId="{CE2A4692-C8E7-40B5-9AC6-12EDA326F026}" type="parTrans" cxnId="{4907FEC9-C0C6-4407-A1E0-FFFEA3BEF867}">
      <dgm:prSet/>
      <dgm:spPr/>
      <dgm:t>
        <a:bodyPr/>
        <a:lstStyle/>
        <a:p>
          <a:endParaRPr lang="en-AU"/>
        </a:p>
      </dgm:t>
    </dgm:pt>
    <dgm:pt modelId="{EB32C9D2-01C6-411A-B276-C91F16B411AC}" type="sibTrans" cxnId="{4907FEC9-C0C6-4407-A1E0-FFFEA3BEF867}">
      <dgm:prSet/>
      <dgm:spPr/>
      <dgm:t>
        <a:bodyPr/>
        <a:lstStyle/>
        <a:p>
          <a:endParaRPr lang="en-AU"/>
        </a:p>
      </dgm:t>
    </dgm:pt>
    <dgm:pt modelId="{8B55D792-D4EA-47D8-ADE4-E7AD2FC062C6}" type="pres">
      <dgm:prSet presAssocID="{259B24C1-0D29-4E71-BB16-E75C43A0B7DA}" presName="matrix" presStyleCnt="0">
        <dgm:presLayoutVars>
          <dgm:chMax val="1"/>
          <dgm:dir/>
          <dgm:resizeHandles val="exact"/>
        </dgm:presLayoutVars>
      </dgm:prSet>
      <dgm:spPr/>
    </dgm:pt>
    <dgm:pt modelId="{DBA14F62-B150-450C-A4CD-CB6C9512FC1B}" type="pres">
      <dgm:prSet presAssocID="{259B24C1-0D29-4E71-BB16-E75C43A0B7DA}" presName="axisShape" presStyleLbl="bgShp" presStyleIdx="0" presStyleCnt="1"/>
      <dgm:spPr/>
    </dgm:pt>
    <dgm:pt modelId="{557B940D-786F-4AB4-9A2F-E667773C0214}" type="pres">
      <dgm:prSet presAssocID="{259B24C1-0D29-4E71-BB16-E75C43A0B7DA}" presName="rect1" presStyleLbl="node1" presStyleIdx="0" presStyleCnt="4">
        <dgm:presLayoutVars>
          <dgm:chMax val="0"/>
          <dgm:chPref val="0"/>
          <dgm:bulletEnabled val="1"/>
        </dgm:presLayoutVars>
      </dgm:prSet>
      <dgm:spPr/>
    </dgm:pt>
    <dgm:pt modelId="{6526D691-BB96-49C4-B1B6-E0E5DE524F8C}" type="pres">
      <dgm:prSet presAssocID="{259B24C1-0D29-4E71-BB16-E75C43A0B7DA}" presName="rect2" presStyleLbl="node1" presStyleIdx="1" presStyleCnt="4">
        <dgm:presLayoutVars>
          <dgm:chMax val="0"/>
          <dgm:chPref val="0"/>
          <dgm:bulletEnabled val="1"/>
        </dgm:presLayoutVars>
      </dgm:prSet>
      <dgm:spPr/>
    </dgm:pt>
    <dgm:pt modelId="{46BF8A0A-7D7A-4EBA-BA6B-F88CDA8551B1}" type="pres">
      <dgm:prSet presAssocID="{259B24C1-0D29-4E71-BB16-E75C43A0B7DA}" presName="rect3" presStyleLbl="node1" presStyleIdx="2" presStyleCnt="4">
        <dgm:presLayoutVars>
          <dgm:chMax val="0"/>
          <dgm:chPref val="0"/>
          <dgm:bulletEnabled val="1"/>
        </dgm:presLayoutVars>
      </dgm:prSet>
      <dgm:spPr/>
    </dgm:pt>
    <dgm:pt modelId="{D137E782-62B8-4FCC-9D65-82D830C4D9C3}" type="pres">
      <dgm:prSet presAssocID="{259B24C1-0D29-4E71-BB16-E75C43A0B7DA}" presName="rect4" presStyleLbl="node1" presStyleIdx="3" presStyleCnt="4">
        <dgm:presLayoutVars>
          <dgm:chMax val="0"/>
          <dgm:chPref val="0"/>
          <dgm:bulletEnabled val="1"/>
        </dgm:presLayoutVars>
      </dgm:prSet>
      <dgm:spPr/>
    </dgm:pt>
  </dgm:ptLst>
  <dgm:cxnLst>
    <dgm:cxn modelId="{B4C16755-8309-4869-BC98-B8A46D22BB70}" srcId="{259B24C1-0D29-4E71-BB16-E75C43A0B7DA}" destId="{211B3AC0-D30E-4855-887F-4350503293EF}" srcOrd="3" destOrd="0" parTransId="{CE01E37E-C852-4A34-87B8-E7A6C8F70762}" sibTransId="{119F7F8D-229C-4D0A-A4D0-2F5B0E5A140F}"/>
    <dgm:cxn modelId="{93325276-F33F-4679-9A9D-80E6A036A5DE}" srcId="{259B24C1-0D29-4E71-BB16-E75C43A0B7DA}" destId="{275DD412-6DCC-4C16-904C-EE6E70C5378C}" srcOrd="2" destOrd="0" parTransId="{18B946FC-1872-4F68-8C99-AFB4141E3F31}" sibTransId="{FBFEB001-21AB-445D-8104-019C61EBAC91}"/>
    <dgm:cxn modelId="{B6417DC1-BE8B-4270-81F2-D14B6318AF77}" type="presOf" srcId="{275DD412-6DCC-4C16-904C-EE6E70C5378C}" destId="{46BF8A0A-7D7A-4EBA-BA6B-F88CDA8551B1}" srcOrd="0" destOrd="0" presId="urn:microsoft.com/office/officeart/2005/8/layout/matrix2"/>
    <dgm:cxn modelId="{EBED3FC9-FB19-4727-A402-1F929C5A395B}" srcId="{259B24C1-0D29-4E71-BB16-E75C43A0B7DA}" destId="{479F82B3-664B-48C1-AB3F-5B18286AA4C8}" srcOrd="0" destOrd="0" parTransId="{2F304722-53E5-437C-81EF-B02E72CE2B13}" sibTransId="{8973419A-2054-44AE-B561-6579CFFE31BE}"/>
    <dgm:cxn modelId="{4907FEC9-C0C6-4407-A1E0-FFFEA3BEF867}" srcId="{259B24C1-0D29-4E71-BB16-E75C43A0B7DA}" destId="{44A471B4-B2F0-42FD-AA28-A7DC8141C127}" srcOrd="1" destOrd="0" parTransId="{CE2A4692-C8E7-40B5-9AC6-12EDA326F026}" sibTransId="{EB32C9D2-01C6-411A-B276-C91F16B411AC}"/>
    <dgm:cxn modelId="{379189E7-5010-4743-8315-FAAA9F0A4BE0}" type="presOf" srcId="{211B3AC0-D30E-4855-887F-4350503293EF}" destId="{D137E782-62B8-4FCC-9D65-82D830C4D9C3}" srcOrd="0" destOrd="0" presId="urn:microsoft.com/office/officeart/2005/8/layout/matrix2"/>
    <dgm:cxn modelId="{FF84E4E8-95C6-4882-80AF-F18A67FBAB98}" type="presOf" srcId="{259B24C1-0D29-4E71-BB16-E75C43A0B7DA}" destId="{8B55D792-D4EA-47D8-ADE4-E7AD2FC062C6}" srcOrd="0" destOrd="0" presId="urn:microsoft.com/office/officeart/2005/8/layout/matrix2"/>
    <dgm:cxn modelId="{0B9621E9-1B50-4402-9815-AFBFD1363E05}" type="presOf" srcId="{479F82B3-664B-48C1-AB3F-5B18286AA4C8}" destId="{557B940D-786F-4AB4-9A2F-E667773C0214}" srcOrd="0" destOrd="0" presId="urn:microsoft.com/office/officeart/2005/8/layout/matrix2"/>
    <dgm:cxn modelId="{5377A1F6-1521-41A2-8FF6-F42E5AB52276}" type="presOf" srcId="{44A471B4-B2F0-42FD-AA28-A7DC8141C127}" destId="{6526D691-BB96-49C4-B1B6-E0E5DE524F8C}" srcOrd="0" destOrd="0" presId="urn:microsoft.com/office/officeart/2005/8/layout/matrix2"/>
    <dgm:cxn modelId="{2CCE0BD9-50C2-4BAB-830E-34E0D09475A6}" type="presParOf" srcId="{8B55D792-D4EA-47D8-ADE4-E7AD2FC062C6}" destId="{DBA14F62-B150-450C-A4CD-CB6C9512FC1B}" srcOrd="0" destOrd="0" presId="urn:microsoft.com/office/officeart/2005/8/layout/matrix2"/>
    <dgm:cxn modelId="{18006069-8CF4-42C8-BE8D-48779DF4CD39}" type="presParOf" srcId="{8B55D792-D4EA-47D8-ADE4-E7AD2FC062C6}" destId="{557B940D-786F-4AB4-9A2F-E667773C0214}" srcOrd="1" destOrd="0" presId="urn:microsoft.com/office/officeart/2005/8/layout/matrix2"/>
    <dgm:cxn modelId="{28B93F20-3F60-48DE-9CE6-04CA384A114E}" type="presParOf" srcId="{8B55D792-D4EA-47D8-ADE4-E7AD2FC062C6}" destId="{6526D691-BB96-49C4-B1B6-E0E5DE524F8C}" srcOrd="2" destOrd="0" presId="urn:microsoft.com/office/officeart/2005/8/layout/matrix2"/>
    <dgm:cxn modelId="{84D66886-15A7-4A64-BB25-B6EF21D35209}" type="presParOf" srcId="{8B55D792-D4EA-47D8-ADE4-E7AD2FC062C6}" destId="{46BF8A0A-7D7A-4EBA-BA6B-F88CDA8551B1}" srcOrd="3" destOrd="0" presId="urn:microsoft.com/office/officeart/2005/8/layout/matrix2"/>
    <dgm:cxn modelId="{7329BAB7-8F45-4D45-81D8-13A5C5C55353}" type="presParOf" srcId="{8B55D792-D4EA-47D8-ADE4-E7AD2FC062C6}" destId="{D137E782-62B8-4FCC-9D65-82D830C4D9C3}"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50B98-74F6-4196-BBF7-A7B14541A1C4}">
      <dsp:nvSpPr>
        <dsp:cNvPr id="0" name=""/>
        <dsp:cNvSpPr/>
      </dsp:nvSpPr>
      <dsp:spPr>
        <a:xfrm rot="10800000">
          <a:off x="919538" y="627"/>
          <a:ext cx="3128958" cy="52567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806" tIns="49530" rIns="92456" bIns="49530" numCol="1" spcCol="1270" anchor="ctr" anchorCtr="0">
          <a:noAutofit/>
        </a:bodyPr>
        <a:lstStyle/>
        <a:p>
          <a:pPr marL="0" lvl="0" indent="0" algn="ctr" defTabSz="577850">
            <a:lnSpc>
              <a:spcPct val="90000"/>
            </a:lnSpc>
            <a:spcBef>
              <a:spcPct val="0"/>
            </a:spcBef>
            <a:spcAft>
              <a:spcPct val="35000"/>
            </a:spcAft>
            <a:buNone/>
          </a:pPr>
          <a:r>
            <a:rPr lang="en-AU" sz="1300" b="0" i="0" kern="1200"/>
            <a:t>Lead Software Engineer @ Mantel Group, based in Melbourne.</a:t>
          </a:r>
          <a:endParaRPr lang="en-AU" sz="1300" kern="1200"/>
        </a:p>
      </dsp:txBody>
      <dsp:txXfrm rot="10800000">
        <a:off x="1050955" y="627"/>
        <a:ext cx="2997541" cy="525670"/>
      </dsp:txXfrm>
    </dsp:sp>
    <dsp:sp modelId="{25F1F067-073C-481A-B5E5-12AF9E73761B}">
      <dsp:nvSpPr>
        <dsp:cNvPr id="0" name=""/>
        <dsp:cNvSpPr/>
      </dsp:nvSpPr>
      <dsp:spPr>
        <a:xfrm>
          <a:off x="656703" y="627"/>
          <a:ext cx="525670" cy="525670"/>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B2D130-E5C9-4259-A6CC-124C0938F111}">
      <dsp:nvSpPr>
        <dsp:cNvPr id="0" name=""/>
        <dsp:cNvSpPr/>
      </dsp:nvSpPr>
      <dsp:spPr>
        <a:xfrm rot="10800000">
          <a:off x="919538" y="683214"/>
          <a:ext cx="3128958" cy="52567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806" tIns="49530" rIns="92456" bIns="49530" numCol="1" spcCol="1270" anchor="ctr" anchorCtr="0">
          <a:noAutofit/>
        </a:bodyPr>
        <a:lstStyle/>
        <a:p>
          <a:pPr marL="0" lvl="0" indent="0" algn="ctr" defTabSz="577850">
            <a:lnSpc>
              <a:spcPct val="90000"/>
            </a:lnSpc>
            <a:spcBef>
              <a:spcPct val="0"/>
            </a:spcBef>
            <a:spcAft>
              <a:spcPct val="35000"/>
            </a:spcAft>
            <a:buNone/>
          </a:pPr>
          <a:r>
            <a:rPr lang="en-AU" sz="1300" b="0" i="0" kern="1200"/>
            <a:t>Microsoft Azure MVP (Kubernetes and Open Source)</a:t>
          </a:r>
          <a:endParaRPr lang="en-AU" sz="1300" kern="1200"/>
        </a:p>
      </dsp:txBody>
      <dsp:txXfrm rot="10800000">
        <a:off x="1050955" y="683214"/>
        <a:ext cx="2997541" cy="525670"/>
      </dsp:txXfrm>
    </dsp:sp>
    <dsp:sp modelId="{B684230C-F0EC-4409-9581-BF1CFB4A4AEF}">
      <dsp:nvSpPr>
        <dsp:cNvPr id="0" name=""/>
        <dsp:cNvSpPr/>
      </dsp:nvSpPr>
      <dsp:spPr>
        <a:xfrm>
          <a:off x="656703" y="683214"/>
          <a:ext cx="525670" cy="525670"/>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D7BE14-9B5D-44E3-BF04-53C0FEC49412}">
      <dsp:nvSpPr>
        <dsp:cNvPr id="0" name=""/>
        <dsp:cNvSpPr/>
      </dsp:nvSpPr>
      <dsp:spPr>
        <a:xfrm rot="10800000">
          <a:off x="919538" y="1365801"/>
          <a:ext cx="3128958" cy="52567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806" tIns="49530" rIns="92456" bIns="49530" numCol="1" spcCol="1270" anchor="ctr" anchorCtr="0">
          <a:noAutofit/>
        </a:bodyPr>
        <a:lstStyle/>
        <a:p>
          <a:pPr marL="0" lvl="0" indent="0" algn="ctr" defTabSz="577850">
            <a:lnSpc>
              <a:spcPct val="90000"/>
            </a:lnSpc>
            <a:spcBef>
              <a:spcPct val="0"/>
            </a:spcBef>
            <a:spcAft>
              <a:spcPct val="35000"/>
            </a:spcAft>
            <a:buNone/>
          </a:pPr>
          <a:r>
            <a:rPr lang="en-AU" sz="1300" b="0" i="0" kern="1200"/>
            <a:t>AI Sceptic and Enthusiast.</a:t>
          </a:r>
          <a:endParaRPr lang="en-AU" sz="1300" kern="1200"/>
        </a:p>
      </dsp:txBody>
      <dsp:txXfrm rot="10800000">
        <a:off x="1050955" y="1365801"/>
        <a:ext cx="2997541" cy="525670"/>
      </dsp:txXfrm>
    </dsp:sp>
    <dsp:sp modelId="{6E19D440-5C9F-4710-807C-6AA13DF5749C}">
      <dsp:nvSpPr>
        <dsp:cNvPr id="0" name=""/>
        <dsp:cNvSpPr/>
      </dsp:nvSpPr>
      <dsp:spPr>
        <a:xfrm>
          <a:off x="656703" y="1365801"/>
          <a:ext cx="525670" cy="525670"/>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39B34-DB6A-4FE2-BA39-412B608B6C51}">
      <dsp:nvSpPr>
        <dsp:cNvPr id="0" name=""/>
        <dsp:cNvSpPr/>
      </dsp:nvSpPr>
      <dsp:spPr>
        <a:xfrm>
          <a:off x="0" y="537846"/>
          <a:ext cx="5190831" cy="3510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AU" sz="1500" b="0" i="0" kern="1200"/>
            <a:t>What are AI Agents?</a:t>
          </a:r>
          <a:endParaRPr lang="en-AU" sz="1500" kern="1200"/>
        </a:p>
      </dsp:txBody>
      <dsp:txXfrm>
        <a:off x="17134" y="554980"/>
        <a:ext cx="5156563" cy="316732"/>
      </dsp:txXfrm>
    </dsp:sp>
    <dsp:sp modelId="{513CB7EF-A30D-453C-930F-700F0C69F8F6}">
      <dsp:nvSpPr>
        <dsp:cNvPr id="0" name=""/>
        <dsp:cNvSpPr/>
      </dsp:nvSpPr>
      <dsp:spPr>
        <a:xfrm>
          <a:off x="0" y="932046"/>
          <a:ext cx="5190831" cy="351000"/>
        </a:xfrm>
        <a:prstGeom prst="roundRect">
          <a:avLst/>
        </a:prstGeom>
        <a:solidFill>
          <a:schemeClr val="accent2">
            <a:hueOff val="-2213615"/>
            <a:satOff val="3455"/>
            <a:lumOff val="18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AU" sz="1500" b="0" i="0" kern="1200"/>
            <a:t>Semantic Kernel Core Concepts</a:t>
          </a:r>
          <a:endParaRPr lang="en-AU" sz="1500" kern="1200"/>
        </a:p>
      </dsp:txBody>
      <dsp:txXfrm>
        <a:off x="17134" y="949180"/>
        <a:ext cx="5156563" cy="316732"/>
      </dsp:txXfrm>
    </dsp:sp>
    <dsp:sp modelId="{C58902D3-2061-4940-84BE-9FBA2E1D6ED2}">
      <dsp:nvSpPr>
        <dsp:cNvPr id="0" name=""/>
        <dsp:cNvSpPr/>
      </dsp:nvSpPr>
      <dsp:spPr>
        <a:xfrm>
          <a:off x="0" y="1326246"/>
          <a:ext cx="5190831" cy="351000"/>
        </a:xfrm>
        <a:prstGeom prst="roundRect">
          <a:avLst/>
        </a:prstGeom>
        <a:solidFill>
          <a:schemeClr val="accent2">
            <a:hueOff val="-4427230"/>
            <a:satOff val="6910"/>
            <a:lumOff val="362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AU" sz="1500" b="0" i="0" kern="1200"/>
            <a:t>Semantic Kernel Agent Framework Goals and Architecture</a:t>
          </a:r>
          <a:endParaRPr lang="en-AU" sz="1500" kern="1200"/>
        </a:p>
      </dsp:txBody>
      <dsp:txXfrm>
        <a:off x="17134" y="1343380"/>
        <a:ext cx="5156563" cy="316732"/>
      </dsp:txXfrm>
    </dsp:sp>
    <dsp:sp modelId="{5AE90B88-0C32-423F-88DD-62C9CEEA26CC}">
      <dsp:nvSpPr>
        <dsp:cNvPr id="0" name=""/>
        <dsp:cNvSpPr/>
      </dsp:nvSpPr>
      <dsp:spPr>
        <a:xfrm>
          <a:off x="0" y="1720446"/>
          <a:ext cx="5190831" cy="351000"/>
        </a:xfrm>
        <a:prstGeom prst="roundRect">
          <a:avLst/>
        </a:prstGeom>
        <a:solidFill>
          <a:schemeClr val="accent2">
            <a:hueOff val="-6640844"/>
            <a:satOff val="10365"/>
            <a:lumOff val="54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AU" sz="1500" b="0" i="0" kern="1200"/>
            <a:t>Demos</a:t>
          </a:r>
          <a:endParaRPr lang="en-AU" sz="1500" kern="1200"/>
        </a:p>
      </dsp:txBody>
      <dsp:txXfrm>
        <a:off x="17134" y="1737580"/>
        <a:ext cx="5156563" cy="316732"/>
      </dsp:txXfrm>
    </dsp:sp>
    <dsp:sp modelId="{001AB05A-C474-41F1-82AB-9AB0C45E19D6}">
      <dsp:nvSpPr>
        <dsp:cNvPr id="0" name=""/>
        <dsp:cNvSpPr/>
      </dsp:nvSpPr>
      <dsp:spPr>
        <a:xfrm>
          <a:off x="0" y="2114647"/>
          <a:ext cx="5190831" cy="351000"/>
        </a:xfrm>
        <a:prstGeom prst="roundRect">
          <a:avLst/>
        </a:prstGeom>
        <a:solidFill>
          <a:schemeClr val="accent2">
            <a:hueOff val="-8854460"/>
            <a:satOff val="13820"/>
            <a:lumOff val="7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AU" sz="1500" b="0" i="0" kern="1200"/>
            <a:t>Comparison with AutoGen and Azure AI Agent Service</a:t>
          </a:r>
          <a:endParaRPr lang="en-AU" sz="1500" kern="1200"/>
        </a:p>
      </dsp:txBody>
      <dsp:txXfrm>
        <a:off x="17134" y="2131781"/>
        <a:ext cx="5156563" cy="3167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77368-377A-4026-A1B2-B1D58CE3CA08}">
      <dsp:nvSpPr>
        <dsp:cNvPr id="0" name=""/>
        <dsp:cNvSpPr/>
      </dsp:nvSpPr>
      <dsp:spPr>
        <a:xfrm>
          <a:off x="1016000" y="0"/>
          <a:ext cx="4064000" cy="4064000"/>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D8D6CA-92E6-4013-A46E-D1D7FAF29D91}">
      <dsp:nvSpPr>
        <dsp:cNvPr id="0" name=""/>
        <dsp:cNvSpPr/>
      </dsp:nvSpPr>
      <dsp:spPr>
        <a:xfrm>
          <a:off x="1402080" y="386080"/>
          <a:ext cx="1584960" cy="15849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Modular components</a:t>
          </a:r>
        </a:p>
      </dsp:txBody>
      <dsp:txXfrm>
        <a:off x="1479451" y="463451"/>
        <a:ext cx="1430218" cy="1430218"/>
      </dsp:txXfrm>
    </dsp:sp>
    <dsp:sp modelId="{74366398-3375-4537-838A-7D9F2AE2238A}">
      <dsp:nvSpPr>
        <dsp:cNvPr id="0" name=""/>
        <dsp:cNvSpPr/>
      </dsp:nvSpPr>
      <dsp:spPr>
        <a:xfrm>
          <a:off x="3108960" y="386080"/>
          <a:ext cx="1584960" cy="1584960"/>
        </a:xfrm>
        <a:prstGeom prst="roundRect">
          <a:avLst/>
        </a:prstGeom>
        <a:solidFill>
          <a:schemeClr val="accent2">
            <a:hueOff val="-2951487"/>
            <a:satOff val="4607"/>
            <a:lumOff val="24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Collaboration</a:t>
          </a:r>
        </a:p>
      </dsp:txBody>
      <dsp:txXfrm>
        <a:off x="3186331" y="463451"/>
        <a:ext cx="1430218" cy="1430218"/>
      </dsp:txXfrm>
    </dsp:sp>
    <dsp:sp modelId="{4A90335E-EADA-4664-803E-76373EF0D424}">
      <dsp:nvSpPr>
        <dsp:cNvPr id="0" name=""/>
        <dsp:cNvSpPr/>
      </dsp:nvSpPr>
      <dsp:spPr>
        <a:xfrm>
          <a:off x="1402080" y="2092960"/>
          <a:ext cx="1584960" cy="1584960"/>
        </a:xfrm>
        <a:prstGeom prst="roundRect">
          <a:avLst/>
        </a:prstGeom>
        <a:solidFill>
          <a:schemeClr val="accent2">
            <a:hueOff val="-5902973"/>
            <a:satOff val="9213"/>
            <a:lumOff val="48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Human-Agent Collaboration</a:t>
          </a:r>
        </a:p>
      </dsp:txBody>
      <dsp:txXfrm>
        <a:off x="1479451" y="2170331"/>
        <a:ext cx="1430218" cy="1430218"/>
      </dsp:txXfrm>
    </dsp:sp>
    <dsp:sp modelId="{A2833152-0703-4B79-A72D-9510E1890BED}">
      <dsp:nvSpPr>
        <dsp:cNvPr id="0" name=""/>
        <dsp:cNvSpPr/>
      </dsp:nvSpPr>
      <dsp:spPr>
        <a:xfrm>
          <a:off x="3108960" y="2092960"/>
          <a:ext cx="1584960" cy="1584960"/>
        </a:xfrm>
        <a:prstGeom prst="roundRect">
          <a:avLst/>
        </a:prstGeom>
        <a:solidFill>
          <a:schemeClr val="accent2">
            <a:hueOff val="-8854460"/>
            <a:satOff val="13820"/>
            <a:lumOff val="7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Process Orchestration</a:t>
          </a:r>
        </a:p>
      </dsp:txBody>
      <dsp:txXfrm>
        <a:off x="3186331" y="2170331"/>
        <a:ext cx="1430218" cy="14302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56108E-8621-4E1C-9463-3B161ECCA002}">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B32148-988B-4C33-9B10-5A5D7C5A442C}">
      <dsp:nvSpPr>
        <dsp:cNvPr id="0" name=""/>
        <dsp:cNvSpPr/>
      </dsp:nvSpPr>
      <dsp:spPr>
        <a:xfrm>
          <a:off x="564979" y="406400"/>
          <a:ext cx="5475833" cy="81280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91440" rIns="91440" bIns="91440" numCol="1" spcCol="1270" anchor="ctr" anchorCtr="0">
          <a:noAutofit/>
        </a:bodyPr>
        <a:lstStyle/>
        <a:p>
          <a:pPr marL="0" lvl="0" indent="0" algn="l" defTabSz="1600200">
            <a:lnSpc>
              <a:spcPct val="90000"/>
            </a:lnSpc>
            <a:spcBef>
              <a:spcPct val="0"/>
            </a:spcBef>
            <a:spcAft>
              <a:spcPct val="35000"/>
            </a:spcAft>
            <a:buNone/>
          </a:pPr>
          <a:r>
            <a:rPr lang="en-AU" sz="3600" kern="1200"/>
            <a:t>Open-ended problems</a:t>
          </a:r>
        </a:p>
      </dsp:txBody>
      <dsp:txXfrm>
        <a:off x="564979" y="406400"/>
        <a:ext cx="5475833" cy="812800"/>
      </dsp:txXfrm>
    </dsp:sp>
    <dsp:sp modelId="{3E59BDD1-0BE3-41F1-A5CD-42F50D6785C9}">
      <dsp:nvSpPr>
        <dsp:cNvPr id="0" name=""/>
        <dsp:cNvSpPr/>
      </dsp:nvSpPr>
      <dsp:spPr>
        <a:xfrm>
          <a:off x="56979" y="304800"/>
          <a:ext cx="1016000" cy="1016000"/>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4534A7-D8AD-407E-861E-E72BBE3C98D4}">
      <dsp:nvSpPr>
        <dsp:cNvPr id="0" name=""/>
        <dsp:cNvSpPr/>
      </dsp:nvSpPr>
      <dsp:spPr>
        <a:xfrm>
          <a:off x="860432" y="1625599"/>
          <a:ext cx="5180380" cy="812800"/>
        </a:xfrm>
        <a:prstGeom prst="rect">
          <a:avLst/>
        </a:prstGeom>
        <a:solidFill>
          <a:schemeClr val="accent2">
            <a:hueOff val="-4427230"/>
            <a:satOff val="6910"/>
            <a:lumOff val="362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91440" rIns="91440" bIns="91440" numCol="1" spcCol="1270" anchor="ctr" anchorCtr="0">
          <a:noAutofit/>
        </a:bodyPr>
        <a:lstStyle/>
        <a:p>
          <a:pPr marL="0" lvl="0" indent="0" algn="l" defTabSz="1600200">
            <a:lnSpc>
              <a:spcPct val="90000"/>
            </a:lnSpc>
            <a:spcBef>
              <a:spcPct val="0"/>
            </a:spcBef>
            <a:spcAft>
              <a:spcPct val="35000"/>
            </a:spcAft>
            <a:buNone/>
          </a:pPr>
          <a:r>
            <a:rPr lang="en-AU" sz="3600" kern="1200" dirty="0"/>
            <a:t>Multi-step Processes</a:t>
          </a:r>
        </a:p>
      </dsp:txBody>
      <dsp:txXfrm>
        <a:off x="860432" y="1625599"/>
        <a:ext cx="5180380" cy="812800"/>
      </dsp:txXfrm>
    </dsp:sp>
    <dsp:sp modelId="{D84C8C92-56BA-4964-A9E6-CDBF7A1A699C}">
      <dsp:nvSpPr>
        <dsp:cNvPr id="0" name=""/>
        <dsp:cNvSpPr/>
      </dsp:nvSpPr>
      <dsp:spPr>
        <a:xfrm>
          <a:off x="352432" y="1523999"/>
          <a:ext cx="1016000" cy="1016000"/>
        </a:xfrm>
        <a:prstGeom prst="ellipse">
          <a:avLst/>
        </a:prstGeom>
        <a:solidFill>
          <a:schemeClr val="lt1">
            <a:hueOff val="0"/>
            <a:satOff val="0"/>
            <a:lumOff val="0"/>
            <a:alphaOff val="0"/>
          </a:schemeClr>
        </a:solidFill>
        <a:ln w="25400" cap="flat" cmpd="sng" algn="ctr">
          <a:solidFill>
            <a:schemeClr val="accent2">
              <a:hueOff val="-4427230"/>
              <a:satOff val="6910"/>
              <a:lumOff val="3627"/>
              <a:alphaOff val="0"/>
            </a:schemeClr>
          </a:solidFill>
          <a:prstDash val="solid"/>
        </a:ln>
        <a:effectLst/>
      </dsp:spPr>
      <dsp:style>
        <a:lnRef idx="2">
          <a:scrgbClr r="0" g="0" b="0"/>
        </a:lnRef>
        <a:fillRef idx="1">
          <a:scrgbClr r="0" g="0" b="0"/>
        </a:fillRef>
        <a:effectRef idx="0">
          <a:scrgbClr r="0" g="0" b="0"/>
        </a:effectRef>
        <a:fontRef idx="minor"/>
      </dsp:style>
    </dsp:sp>
    <dsp:sp modelId="{707B2973-DA95-4924-ABB2-DF115C12671E}">
      <dsp:nvSpPr>
        <dsp:cNvPr id="0" name=""/>
        <dsp:cNvSpPr/>
      </dsp:nvSpPr>
      <dsp:spPr>
        <a:xfrm>
          <a:off x="564979" y="2844800"/>
          <a:ext cx="5475833" cy="812800"/>
        </a:xfrm>
        <a:prstGeom prst="rect">
          <a:avLst/>
        </a:prstGeom>
        <a:solidFill>
          <a:schemeClr val="accent2">
            <a:hueOff val="-8854460"/>
            <a:satOff val="13820"/>
            <a:lumOff val="7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91440" rIns="91440" bIns="91440" numCol="1" spcCol="1270" anchor="ctr" anchorCtr="0">
          <a:noAutofit/>
        </a:bodyPr>
        <a:lstStyle/>
        <a:p>
          <a:pPr marL="0" lvl="0" indent="0" algn="l" defTabSz="1600200">
            <a:lnSpc>
              <a:spcPct val="90000"/>
            </a:lnSpc>
            <a:spcBef>
              <a:spcPct val="0"/>
            </a:spcBef>
            <a:spcAft>
              <a:spcPct val="35000"/>
            </a:spcAft>
            <a:buNone/>
          </a:pPr>
          <a:r>
            <a:rPr lang="en-AU" sz="3600" kern="1200"/>
            <a:t>Improvement over time</a:t>
          </a:r>
          <a:endParaRPr lang="en-AU" sz="3600" kern="1200" dirty="0"/>
        </a:p>
      </dsp:txBody>
      <dsp:txXfrm>
        <a:off x="564979" y="2844800"/>
        <a:ext cx="5475833" cy="812800"/>
      </dsp:txXfrm>
    </dsp:sp>
    <dsp:sp modelId="{A87781E7-77FD-4AE1-9C79-3E92A2F329A1}">
      <dsp:nvSpPr>
        <dsp:cNvPr id="0" name=""/>
        <dsp:cNvSpPr/>
      </dsp:nvSpPr>
      <dsp:spPr>
        <a:xfrm>
          <a:off x="56979" y="2743200"/>
          <a:ext cx="1016000" cy="1016000"/>
        </a:xfrm>
        <a:prstGeom prst="ellipse">
          <a:avLst/>
        </a:prstGeom>
        <a:solidFill>
          <a:schemeClr val="lt1">
            <a:hueOff val="0"/>
            <a:satOff val="0"/>
            <a:lumOff val="0"/>
            <a:alphaOff val="0"/>
          </a:schemeClr>
        </a:solidFill>
        <a:ln w="25400" cap="flat" cmpd="sng" algn="ctr">
          <a:solidFill>
            <a:schemeClr val="accent2">
              <a:hueOff val="-8854460"/>
              <a:satOff val="13820"/>
              <a:lumOff val="725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107B7-F68D-4567-8980-716CCF423B28}">
      <dsp:nvSpPr>
        <dsp:cNvPr id="0" name=""/>
        <dsp:cNvSpPr/>
      </dsp:nvSpPr>
      <dsp:spPr>
        <a:xfrm>
          <a:off x="58042" y="3100"/>
          <a:ext cx="1708546" cy="8542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05" tIns="52070" rIns="78105" bIns="52070" numCol="1" spcCol="1270" anchor="ctr" anchorCtr="0">
          <a:noAutofit/>
        </a:bodyPr>
        <a:lstStyle/>
        <a:p>
          <a:pPr marL="0" lvl="0" indent="0" algn="ctr" defTabSz="1822450">
            <a:lnSpc>
              <a:spcPct val="90000"/>
            </a:lnSpc>
            <a:spcBef>
              <a:spcPct val="0"/>
            </a:spcBef>
            <a:spcAft>
              <a:spcPct val="35000"/>
            </a:spcAft>
            <a:buNone/>
          </a:pPr>
          <a:r>
            <a:rPr lang="en-AU" sz="4100" kern="1200" dirty="0"/>
            <a:t>Space</a:t>
          </a:r>
        </a:p>
      </dsp:txBody>
      <dsp:txXfrm>
        <a:off x="83063" y="28121"/>
        <a:ext cx="1658504" cy="804231"/>
      </dsp:txXfrm>
    </dsp:sp>
    <dsp:sp modelId="{E3366E43-AC20-44DE-8172-151CC3C007DA}">
      <dsp:nvSpPr>
        <dsp:cNvPr id="0" name=""/>
        <dsp:cNvSpPr/>
      </dsp:nvSpPr>
      <dsp:spPr>
        <a:xfrm>
          <a:off x="228897" y="857374"/>
          <a:ext cx="170854" cy="640705"/>
        </a:xfrm>
        <a:custGeom>
          <a:avLst/>
          <a:gdLst/>
          <a:ahLst/>
          <a:cxnLst/>
          <a:rect l="0" t="0" r="0" b="0"/>
          <a:pathLst>
            <a:path>
              <a:moveTo>
                <a:pt x="0" y="0"/>
              </a:moveTo>
              <a:lnTo>
                <a:pt x="0" y="640705"/>
              </a:lnTo>
              <a:lnTo>
                <a:pt x="170854" y="6407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722570-AB50-4C1D-8ACD-47DA15BA54B5}">
      <dsp:nvSpPr>
        <dsp:cNvPr id="0" name=""/>
        <dsp:cNvSpPr/>
      </dsp:nvSpPr>
      <dsp:spPr>
        <a:xfrm>
          <a:off x="399752" y="1070942"/>
          <a:ext cx="1366837" cy="8542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AU" sz="1400" kern="1200" dirty="0"/>
            <a:t>Connecting, not collapsing</a:t>
          </a:r>
        </a:p>
      </dsp:txBody>
      <dsp:txXfrm>
        <a:off x="424773" y="1095963"/>
        <a:ext cx="1316795" cy="804231"/>
      </dsp:txXfrm>
    </dsp:sp>
    <dsp:sp modelId="{FBC084AA-44B0-4A7B-8E40-F85C8FEA96DF}">
      <dsp:nvSpPr>
        <dsp:cNvPr id="0" name=""/>
        <dsp:cNvSpPr/>
      </dsp:nvSpPr>
      <dsp:spPr>
        <a:xfrm>
          <a:off x="228897" y="857374"/>
          <a:ext cx="170854" cy="1708546"/>
        </a:xfrm>
        <a:custGeom>
          <a:avLst/>
          <a:gdLst/>
          <a:ahLst/>
          <a:cxnLst/>
          <a:rect l="0" t="0" r="0" b="0"/>
          <a:pathLst>
            <a:path>
              <a:moveTo>
                <a:pt x="0" y="0"/>
              </a:moveTo>
              <a:lnTo>
                <a:pt x="0" y="1708546"/>
              </a:lnTo>
              <a:lnTo>
                <a:pt x="170854" y="17085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5DB551-36EB-4CBF-B157-A4217523D4B4}">
      <dsp:nvSpPr>
        <dsp:cNvPr id="0" name=""/>
        <dsp:cNvSpPr/>
      </dsp:nvSpPr>
      <dsp:spPr>
        <a:xfrm>
          <a:off x="399752" y="2138784"/>
          <a:ext cx="1366837" cy="8542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AU" sz="1400" kern="1200" dirty="0"/>
            <a:t>Accessible, yet occasionally invisible</a:t>
          </a:r>
        </a:p>
      </dsp:txBody>
      <dsp:txXfrm>
        <a:off x="424773" y="2163805"/>
        <a:ext cx="1316795" cy="804231"/>
      </dsp:txXfrm>
    </dsp:sp>
    <dsp:sp modelId="{A4AC9917-E11A-4B4E-AF07-D301CA955A35}">
      <dsp:nvSpPr>
        <dsp:cNvPr id="0" name=""/>
        <dsp:cNvSpPr/>
      </dsp:nvSpPr>
      <dsp:spPr>
        <a:xfrm>
          <a:off x="2193726" y="3100"/>
          <a:ext cx="1708546" cy="8542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05" tIns="52070" rIns="78105" bIns="52070" numCol="1" spcCol="1270" anchor="ctr" anchorCtr="0">
          <a:noAutofit/>
        </a:bodyPr>
        <a:lstStyle/>
        <a:p>
          <a:pPr marL="0" lvl="0" indent="0" algn="ctr" defTabSz="1822450">
            <a:lnSpc>
              <a:spcPct val="90000"/>
            </a:lnSpc>
            <a:spcBef>
              <a:spcPct val="0"/>
            </a:spcBef>
            <a:spcAft>
              <a:spcPct val="35000"/>
            </a:spcAft>
            <a:buNone/>
          </a:pPr>
          <a:r>
            <a:rPr lang="en-AU" sz="4100" kern="1200" dirty="0"/>
            <a:t>Time</a:t>
          </a:r>
        </a:p>
      </dsp:txBody>
      <dsp:txXfrm>
        <a:off x="2218747" y="28121"/>
        <a:ext cx="1658504" cy="804231"/>
      </dsp:txXfrm>
    </dsp:sp>
    <dsp:sp modelId="{3843ADBF-8E26-40BE-B3AC-1C635C0A1E2D}">
      <dsp:nvSpPr>
        <dsp:cNvPr id="0" name=""/>
        <dsp:cNvSpPr/>
      </dsp:nvSpPr>
      <dsp:spPr>
        <a:xfrm>
          <a:off x="2364581" y="857374"/>
          <a:ext cx="170854" cy="640705"/>
        </a:xfrm>
        <a:custGeom>
          <a:avLst/>
          <a:gdLst/>
          <a:ahLst/>
          <a:cxnLst/>
          <a:rect l="0" t="0" r="0" b="0"/>
          <a:pathLst>
            <a:path>
              <a:moveTo>
                <a:pt x="0" y="0"/>
              </a:moveTo>
              <a:lnTo>
                <a:pt x="0" y="640705"/>
              </a:lnTo>
              <a:lnTo>
                <a:pt x="170854" y="6407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FFBBB9-79AD-48C9-89DF-61EB3B34A83A}">
      <dsp:nvSpPr>
        <dsp:cNvPr id="0" name=""/>
        <dsp:cNvSpPr/>
      </dsp:nvSpPr>
      <dsp:spPr>
        <a:xfrm>
          <a:off x="2535435" y="1070942"/>
          <a:ext cx="1366837" cy="8542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AU" sz="1400" kern="1200" dirty="0"/>
            <a:t>Past</a:t>
          </a:r>
        </a:p>
      </dsp:txBody>
      <dsp:txXfrm>
        <a:off x="2560456" y="1095963"/>
        <a:ext cx="1316795" cy="804231"/>
      </dsp:txXfrm>
    </dsp:sp>
    <dsp:sp modelId="{66F6BE28-3FF4-4963-BA53-93E2BDBFDFD5}">
      <dsp:nvSpPr>
        <dsp:cNvPr id="0" name=""/>
        <dsp:cNvSpPr/>
      </dsp:nvSpPr>
      <dsp:spPr>
        <a:xfrm>
          <a:off x="2364581" y="857374"/>
          <a:ext cx="170854" cy="1708546"/>
        </a:xfrm>
        <a:custGeom>
          <a:avLst/>
          <a:gdLst/>
          <a:ahLst/>
          <a:cxnLst/>
          <a:rect l="0" t="0" r="0" b="0"/>
          <a:pathLst>
            <a:path>
              <a:moveTo>
                <a:pt x="0" y="0"/>
              </a:moveTo>
              <a:lnTo>
                <a:pt x="0" y="1708546"/>
              </a:lnTo>
              <a:lnTo>
                <a:pt x="170854" y="17085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924767-D58E-4D26-9D20-E580A6D88AC5}">
      <dsp:nvSpPr>
        <dsp:cNvPr id="0" name=""/>
        <dsp:cNvSpPr/>
      </dsp:nvSpPr>
      <dsp:spPr>
        <a:xfrm>
          <a:off x="2535435" y="2138784"/>
          <a:ext cx="1366837" cy="8542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AU" sz="1400" kern="1200" dirty="0"/>
            <a:t>Now</a:t>
          </a:r>
        </a:p>
      </dsp:txBody>
      <dsp:txXfrm>
        <a:off x="2560456" y="2163805"/>
        <a:ext cx="1316795" cy="804231"/>
      </dsp:txXfrm>
    </dsp:sp>
    <dsp:sp modelId="{B4073EB2-498A-41A1-B2E6-BC9EDBB02820}">
      <dsp:nvSpPr>
        <dsp:cNvPr id="0" name=""/>
        <dsp:cNvSpPr/>
      </dsp:nvSpPr>
      <dsp:spPr>
        <a:xfrm>
          <a:off x="2364581" y="857374"/>
          <a:ext cx="170854" cy="2776388"/>
        </a:xfrm>
        <a:custGeom>
          <a:avLst/>
          <a:gdLst/>
          <a:ahLst/>
          <a:cxnLst/>
          <a:rect l="0" t="0" r="0" b="0"/>
          <a:pathLst>
            <a:path>
              <a:moveTo>
                <a:pt x="0" y="0"/>
              </a:moveTo>
              <a:lnTo>
                <a:pt x="0" y="2776388"/>
              </a:lnTo>
              <a:lnTo>
                <a:pt x="170854" y="277638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ACFF53-0423-4310-97FE-202A22E5F475}">
      <dsp:nvSpPr>
        <dsp:cNvPr id="0" name=""/>
        <dsp:cNvSpPr/>
      </dsp:nvSpPr>
      <dsp:spPr>
        <a:xfrm>
          <a:off x="2535435" y="3206625"/>
          <a:ext cx="1366837" cy="8542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AU" sz="1400" kern="1200" dirty="0"/>
            <a:t>Future</a:t>
          </a:r>
        </a:p>
      </dsp:txBody>
      <dsp:txXfrm>
        <a:off x="2560456" y="3231646"/>
        <a:ext cx="1316795" cy="804231"/>
      </dsp:txXfrm>
    </dsp:sp>
    <dsp:sp modelId="{527BC901-C6B1-4947-B32B-2BD2AF60BDA8}">
      <dsp:nvSpPr>
        <dsp:cNvPr id="0" name=""/>
        <dsp:cNvSpPr/>
      </dsp:nvSpPr>
      <dsp:spPr>
        <a:xfrm>
          <a:off x="4329410" y="3100"/>
          <a:ext cx="1708546" cy="8542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05" tIns="52070" rIns="78105" bIns="52070" numCol="1" spcCol="1270" anchor="ctr" anchorCtr="0">
          <a:noAutofit/>
        </a:bodyPr>
        <a:lstStyle/>
        <a:p>
          <a:pPr marL="0" lvl="0" indent="0" algn="ctr" defTabSz="1822450">
            <a:lnSpc>
              <a:spcPct val="90000"/>
            </a:lnSpc>
            <a:spcBef>
              <a:spcPct val="0"/>
            </a:spcBef>
            <a:spcAft>
              <a:spcPct val="35000"/>
            </a:spcAft>
            <a:buNone/>
          </a:pPr>
          <a:r>
            <a:rPr lang="en-AU" sz="4100" kern="1200" dirty="0"/>
            <a:t>Core</a:t>
          </a:r>
        </a:p>
      </dsp:txBody>
      <dsp:txXfrm>
        <a:off x="4354431" y="28121"/>
        <a:ext cx="1658504" cy="804231"/>
      </dsp:txXfrm>
    </dsp:sp>
    <dsp:sp modelId="{BBE62C03-E3BE-485F-829C-B96B333C0511}">
      <dsp:nvSpPr>
        <dsp:cNvPr id="0" name=""/>
        <dsp:cNvSpPr/>
      </dsp:nvSpPr>
      <dsp:spPr>
        <a:xfrm>
          <a:off x="4500264" y="857374"/>
          <a:ext cx="170854" cy="640705"/>
        </a:xfrm>
        <a:custGeom>
          <a:avLst/>
          <a:gdLst/>
          <a:ahLst/>
          <a:cxnLst/>
          <a:rect l="0" t="0" r="0" b="0"/>
          <a:pathLst>
            <a:path>
              <a:moveTo>
                <a:pt x="0" y="0"/>
              </a:moveTo>
              <a:lnTo>
                <a:pt x="0" y="640705"/>
              </a:lnTo>
              <a:lnTo>
                <a:pt x="170854" y="6407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088828-1218-420F-B81D-F6A52DAE1238}">
      <dsp:nvSpPr>
        <dsp:cNvPr id="0" name=""/>
        <dsp:cNvSpPr/>
      </dsp:nvSpPr>
      <dsp:spPr>
        <a:xfrm>
          <a:off x="4671119" y="1070942"/>
          <a:ext cx="1366837" cy="8542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AU" sz="1400" kern="1200" dirty="0"/>
            <a:t>Embrace uncertainty, but establish trust</a:t>
          </a:r>
        </a:p>
      </dsp:txBody>
      <dsp:txXfrm>
        <a:off x="4696140" y="1095963"/>
        <a:ext cx="1316795" cy="8042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3DF7E7-5EB9-4F72-9907-A0F286E811D0}">
      <dsp:nvSpPr>
        <dsp:cNvPr id="0" name=""/>
        <dsp:cNvSpPr/>
      </dsp:nvSpPr>
      <dsp:spPr>
        <a:xfrm>
          <a:off x="0" y="639672"/>
          <a:ext cx="8520599" cy="4913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b="0" i="0" kern="1200"/>
            <a:t>Semantic Kernel provides core foundation for implementing agents.</a:t>
          </a:r>
          <a:endParaRPr lang="en-AU" sz="2100" kern="1200"/>
        </a:p>
      </dsp:txBody>
      <dsp:txXfrm>
        <a:off x="23988" y="663660"/>
        <a:ext cx="8472623" cy="443423"/>
      </dsp:txXfrm>
    </dsp:sp>
    <dsp:sp modelId="{035D2A4A-68B9-4581-81E4-4D5D5B3ABF56}">
      <dsp:nvSpPr>
        <dsp:cNvPr id="0" name=""/>
        <dsp:cNvSpPr/>
      </dsp:nvSpPr>
      <dsp:spPr>
        <a:xfrm>
          <a:off x="0" y="1191552"/>
          <a:ext cx="8520599" cy="491399"/>
        </a:xfrm>
        <a:prstGeom prst="roundRect">
          <a:avLst/>
        </a:prstGeom>
        <a:solidFill>
          <a:schemeClr val="accent2">
            <a:hueOff val="-2951487"/>
            <a:satOff val="4607"/>
            <a:lumOff val="24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b="0" i="0" kern="1200"/>
            <a:t>Multiple agents can collaborate within a single conversation.</a:t>
          </a:r>
          <a:endParaRPr lang="en-AU" sz="2100" kern="1200"/>
        </a:p>
      </dsp:txBody>
      <dsp:txXfrm>
        <a:off x="23988" y="1215540"/>
        <a:ext cx="8472623" cy="443423"/>
      </dsp:txXfrm>
    </dsp:sp>
    <dsp:sp modelId="{F1CFDD76-D6D8-4EB0-B911-26BCF5C8614D}">
      <dsp:nvSpPr>
        <dsp:cNvPr id="0" name=""/>
        <dsp:cNvSpPr/>
      </dsp:nvSpPr>
      <dsp:spPr>
        <a:xfrm>
          <a:off x="0" y="1743432"/>
          <a:ext cx="8520599" cy="491399"/>
        </a:xfrm>
        <a:prstGeom prst="roundRect">
          <a:avLst/>
        </a:prstGeom>
        <a:solidFill>
          <a:schemeClr val="accent2">
            <a:hueOff val="-5902973"/>
            <a:satOff val="9213"/>
            <a:lumOff val="48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b="0" i="0" kern="1200"/>
            <a:t>Agents can engage in multiple concurrent conversations.</a:t>
          </a:r>
          <a:endParaRPr lang="en-AU" sz="2100" kern="1200"/>
        </a:p>
      </dsp:txBody>
      <dsp:txXfrm>
        <a:off x="23988" y="1767420"/>
        <a:ext cx="8472623" cy="443423"/>
      </dsp:txXfrm>
    </dsp:sp>
    <dsp:sp modelId="{D422ECA4-0CC4-4A0D-9C01-B64AD85FA837}">
      <dsp:nvSpPr>
        <dsp:cNvPr id="0" name=""/>
        <dsp:cNvSpPr/>
      </dsp:nvSpPr>
      <dsp:spPr>
        <a:xfrm>
          <a:off x="0" y="2295312"/>
          <a:ext cx="8520599" cy="491399"/>
        </a:xfrm>
        <a:prstGeom prst="roundRect">
          <a:avLst/>
        </a:prstGeom>
        <a:solidFill>
          <a:schemeClr val="accent2">
            <a:hueOff val="-8854460"/>
            <a:satOff val="13820"/>
            <a:lumOff val="7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b="0" i="0" kern="1200" dirty="0"/>
            <a:t>Different types of agents can participate in same conversation.</a:t>
          </a:r>
          <a:endParaRPr lang="en-AU" sz="2100" kern="1200" dirty="0"/>
        </a:p>
      </dsp:txBody>
      <dsp:txXfrm>
        <a:off x="23988" y="2319300"/>
        <a:ext cx="8472623" cy="4434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14F62-B150-450C-A4CD-CB6C9512FC1B}">
      <dsp:nvSpPr>
        <dsp:cNvPr id="0" name=""/>
        <dsp:cNvSpPr/>
      </dsp:nvSpPr>
      <dsp:spPr>
        <a:xfrm>
          <a:off x="1016000" y="0"/>
          <a:ext cx="4064000" cy="4064000"/>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7B940D-786F-4AB4-9A2F-E667773C0214}">
      <dsp:nvSpPr>
        <dsp:cNvPr id="0" name=""/>
        <dsp:cNvSpPr/>
      </dsp:nvSpPr>
      <dsp:spPr>
        <a:xfrm>
          <a:off x="1280160" y="264160"/>
          <a:ext cx="1625600" cy="1625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Agent</a:t>
          </a:r>
        </a:p>
      </dsp:txBody>
      <dsp:txXfrm>
        <a:off x="1359515" y="343515"/>
        <a:ext cx="1466890" cy="1466890"/>
      </dsp:txXfrm>
    </dsp:sp>
    <dsp:sp modelId="{6526D691-BB96-49C4-B1B6-E0E5DE524F8C}">
      <dsp:nvSpPr>
        <dsp:cNvPr id="0" name=""/>
        <dsp:cNvSpPr/>
      </dsp:nvSpPr>
      <dsp:spPr>
        <a:xfrm>
          <a:off x="3190240" y="264160"/>
          <a:ext cx="1625600" cy="1625600"/>
        </a:xfrm>
        <a:prstGeom prst="roundRect">
          <a:avLst/>
        </a:prstGeom>
        <a:solidFill>
          <a:schemeClr val="accent2">
            <a:hueOff val="-2951487"/>
            <a:satOff val="4607"/>
            <a:lumOff val="24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Agent Chat</a:t>
          </a:r>
        </a:p>
      </dsp:txBody>
      <dsp:txXfrm>
        <a:off x="3269595" y="343515"/>
        <a:ext cx="1466890" cy="1466890"/>
      </dsp:txXfrm>
    </dsp:sp>
    <dsp:sp modelId="{46BF8A0A-7D7A-4EBA-BA6B-F88CDA8551B1}">
      <dsp:nvSpPr>
        <dsp:cNvPr id="0" name=""/>
        <dsp:cNvSpPr/>
      </dsp:nvSpPr>
      <dsp:spPr>
        <a:xfrm>
          <a:off x="1280160" y="2174240"/>
          <a:ext cx="1625600" cy="1625600"/>
        </a:xfrm>
        <a:prstGeom prst="roundRect">
          <a:avLst/>
        </a:prstGeom>
        <a:solidFill>
          <a:schemeClr val="accent2">
            <a:hueOff val="-5902973"/>
            <a:satOff val="9213"/>
            <a:lumOff val="48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Agent Channel</a:t>
          </a:r>
        </a:p>
      </dsp:txBody>
      <dsp:txXfrm>
        <a:off x="1359515" y="2253595"/>
        <a:ext cx="1466890" cy="1466890"/>
      </dsp:txXfrm>
    </dsp:sp>
    <dsp:sp modelId="{D137E782-62B8-4FCC-9D65-82D830C4D9C3}">
      <dsp:nvSpPr>
        <dsp:cNvPr id="0" name=""/>
        <dsp:cNvSpPr/>
      </dsp:nvSpPr>
      <dsp:spPr>
        <a:xfrm>
          <a:off x="3190240" y="2174240"/>
          <a:ext cx="1625600" cy="1625600"/>
        </a:xfrm>
        <a:prstGeom prst="roundRect">
          <a:avLst/>
        </a:prstGeom>
        <a:solidFill>
          <a:schemeClr val="accent2">
            <a:hueOff val="-8854460"/>
            <a:satOff val="13820"/>
            <a:lumOff val="7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Agent Messages</a:t>
          </a:r>
        </a:p>
      </dsp:txBody>
      <dsp:txXfrm>
        <a:off x="3269595" y="2253595"/>
        <a:ext cx="1466890" cy="1466890"/>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7461e19e7f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7461e19e7f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i="0" dirty="0">
                <a:solidFill>
                  <a:srgbClr val="1F2328"/>
                </a:solidFill>
                <a:effectLst/>
                <a:latin typeface="-apple-system"/>
              </a:rPr>
              <a:t>Planner</a:t>
            </a:r>
            <a:r>
              <a:rPr lang="en-GB" b="0" i="0" dirty="0">
                <a:solidFill>
                  <a:srgbClr val="1F2328"/>
                </a:solidFill>
                <a:effectLst/>
                <a:latin typeface="-apple-system"/>
              </a:rPr>
              <a:t>: The planner orchestrates execution plans and strategies based on user input. The idea is to express how things should be carried out which then surveys as an instruction for Semantic Kernel to follow. It then invoke the necessary functions to carry out the task. Here' an example of such a plan:</a:t>
            </a:r>
          </a:p>
          <a:p>
            <a:endParaRPr lang="en-GB" b="0" i="0" dirty="0">
              <a:solidFill>
                <a:srgbClr val="1F2328"/>
              </a:solidFill>
              <a:effectLst/>
              <a:latin typeface="-apple-system"/>
            </a:endParaRPr>
          </a:p>
          <a:p>
            <a:r>
              <a:rPr lang="en-GB" b="0" i="0" dirty="0">
                <a:solidFill>
                  <a:srgbClr val="1F2328"/>
                </a:solidFill>
                <a:effectLst/>
                <a:latin typeface="-apple-system"/>
              </a:rPr>
              <a:t>Note especially </a:t>
            </a:r>
            <a:r>
              <a:rPr lang="en-GB" dirty="0" err="1"/>
              <a:t>planDefinition</a:t>
            </a:r>
            <a:r>
              <a:rPr lang="en-GB" b="0" i="0" dirty="0">
                <a:solidFill>
                  <a:srgbClr val="1F2328"/>
                </a:solidFill>
                <a:effectLst/>
                <a:latin typeface="-apple-system"/>
              </a:rPr>
              <a:t> which is a simple instruction for the planner to follow. The appropriate functions are then called based on this plan, in this case our semantic function </a:t>
            </a:r>
            <a:r>
              <a:rPr lang="en-GB" dirty="0" err="1"/>
              <a:t>SummarizeText</a:t>
            </a:r>
            <a:r>
              <a:rPr lang="en-GB" b="0" i="0" dirty="0">
                <a:solidFill>
                  <a:srgbClr val="1F2328"/>
                </a:solidFill>
                <a:effectLst/>
                <a:latin typeface="-apple-system"/>
              </a:rPr>
              <a:t> and the native function </a:t>
            </a:r>
            <a:r>
              <a:rPr lang="en-GB" dirty="0" err="1"/>
              <a:t>RetrieveLocalFile</a:t>
            </a:r>
            <a:r>
              <a:rPr lang="en-GB" b="0" i="0" dirty="0">
                <a:solidFill>
                  <a:srgbClr val="1F2328"/>
                </a:solidFill>
                <a:effectLst/>
                <a:latin typeface="-apple-system"/>
              </a:rPr>
              <a:t>.</a:t>
            </a:r>
            <a:endParaRPr lang="en-AU" dirty="0"/>
          </a:p>
        </p:txBody>
      </p:sp>
    </p:spTree>
    <p:extLst>
      <p:ext uri="{BB962C8B-B14F-4D97-AF65-F5344CB8AC3E}">
        <p14:creationId xmlns:p14="http://schemas.microsoft.com/office/powerpoint/2010/main" val="779556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i="0" dirty="0">
                <a:solidFill>
                  <a:srgbClr val="1F2328"/>
                </a:solidFill>
                <a:effectLst/>
                <a:latin typeface="-apple-system"/>
              </a:rPr>
              <a:t>Memory</a:t>
            </a:r>
            <a:r>
              <a:rPr lang="en-GB" b="0" i="0" dirty="0">
                <a:solidFill>
                  <a:srgbClr val="1F2328"/>
                </a:solidFill>
                <a:effectLst/>
                <a:latin typeface="-apple-system"/>
              </a:rPr>
              <a:t>: Abstracts and simplifies context management for AI apps. The idea with memory is that this is something the LLM should know about. You can store this information in a vector store which ends up being an in-memory database or a vector database or similar. Here's an example of a very simplified scenario where </a:t>
            </a:r>
            <a:r>
              <a:rPr lang="en-GB" b="0" i="1" dirty="0">
                <a:solidFill>
                  <a:srgbClr val="1F2328"/>
                </a:solidFill>
                <a:effectLst/>
                <a:latin typeface="-apple-system"/>
              </a:rPr>
              <a:t>facts</a:t>
            </a:r>
            <a:r>
              <a:rPr lang="en-GB" b="0" i="0" dirty="0">
                <a:solidFill>
                  <a:srgbClr val="1F2328"/>
                </a:solidFill>
                <a:effectLst/>
                <a:latin typeface="-apple-system"/>
              </a:rPr>
              <a:t> are added to the memory:</a:t>
            </a:r>
          </a:p>
          <a:p>
            <a:endParaRPr lang="en-GB" b="0" i="0" dirty="0">
              <a:solidFill>
                <a:srgbClr val="1F2328"/>
              </a:solidFill>
              <a:effectLst/>
              <a:latin typeface="-apple-system"/>
            </a:endParaRPr>
          </a:p>
          <a:p>
            <a:r>
              <a:rPr lang="en-GB" b="0" i="0" dirty="0">
                <a:solidFill>
                  <a:srgbClr val="1F2328"/>
                </a:solidFill>
                <a:effectLst/>
                <a:latin typeface="-apple-system"/>
              </a:rPr>
              <a:t>These facts are then stored in the memory collection </a:t>
            </a:r>
            <a:r>
              <a:rPr lang="en-GB" dirty="0" err="1"/>
              <a:t>SummarizedAzureDocs</a:t>
            </a:r>
            <a:r>
              <a:rPr lang="en-GB" b="0" i="0" dirty="0">
                <a:solidFill>
                  <a:srgbClr val="1F2328"/>
                </a:solidFill>
                <a:effectLst/>
                <a:latin typeface="-apple-system"/>
              </a:rPr>
              <a:t>. This is a very simplified example, but you can see how you can store information in the memory for the LLM to use.</a:t>
            </a:r>
            <a:endParaRPr lang="en-AU" dirty="0"/>
          </a:p>
        </p:txBody>
      </p:sp>
    </p:spTree>
    <p:extLst>
      <p:ext uri="{BB962C8B-B14F-4D97-AF65-F5344CB8AC3E}">
        <p14:creationId xmlns:p14="http://schemas.microsoft.com/office/powerpoint/2010/main" val="3777167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spcBef>
                <a:spcPts val="1200"/>
              </a:spcBef>
              <a:spcAft>
                <a:spcPts val="1200"/>
              </a:spcAft>
              <a:buFont typeface="Arial" panose="020B0604020202020204" pitchFamily="34" charset="0"/>
              <a:buChar char="•"/>
            </a:pPr>
            <a:r>
              <a:rPr lang="en-GB" b="0" i="0" dirty="0">
                <a:solidFill>
                  <a:srgbClr val="161616"/>
                </a:solidFill>
                <a:effectLst/>
                <a:latin typeface="Segoe UI" panose="020B0502040204020203" pitchFamily="34" charset="0"/>
              </a:rPr>
              <a:t>The </a:t>
            </a:r>
            <a:r>
              <a:rPr lang="en-GB" b="0" i="1" dirty="0">
                <a:solidFill>
                  <a:srgbClr val="161616"/>
                </a:solidFill>
                <a:effectLst/>
                <a:latin typeface="Segoe UI" panose="020B0502040204020203" pitchFamily="34" charset="0"/>
              </a:rPr>
              <a:t>Semantic Kernel</a:t>
            </a:r>
            <a:r>
              <a:rPr lang="en-GB" b="0" i="0" dirty="0">
                <a:solidFill>
                  <a:srgbClr val="161616"/>
                </a:solidFill>
                <a:effectLst/>
                <a:latin typeface="Segoe UI" panose="020B0502040204020203" pitchFamily="34" charset="0"/>
              </a:rPr>
              <a:t> framework serves as the core foundation for implementing agent functionalities.</a:t>
            </a:r>
          </a:p>
          <a:p>
            <a:pPr algn="l">
              <a:spcBef>
                <a:spcPts val="1200"/>
              </a:spcBef>
              <a:spcAft>
                <a:spcPts val="1200"/>
              </a:spcAft>
              <a:buFont typeface="Arial" panose="020B0604020202020204" pitchFamily="34" charset="0"/>
              <a:buChar char="•"/>
            </a:pPr>
            <a:r>
              <a:rPr lang="en-GB" b="0" i="0" dirty="0">
                <a:solidFill>
                  <a:srgbClr val="161616"/>
                </a:solidFill>
                <a:effectLst/>
                <a:latin typeface="Segoe UI" panose="020B0502040204020203" pitchFamily="34" charset="0"/>
              </a:rPr>
              <a:t>Multiple agents can collaborate within a single conversation, while integrating human input.</a:t>
            </a:r>
          </a:p>
          <a:p>
            <a:pPr algn="l">
              <a:spcBef>
                <a:spcPts val="1200"/>
              </a:spcBef>
              <a:spcAft>
                <a:spcPts val="1200"/>
              </a:spcAft>
              <a:buFont typeface="Arial" panose="020B0604020202020204" pitchFamily="34" charset="0"/>
              <a:buChar char="•"/>
            </a:pPr>
            <a:r>
              <a:rPr lang="en-GB" b="0" i="0" dirty="0">
                <a:solidFill>
                  <a:srgbClr val="161616"/>
                </a:solidFill>
                <a:effectLst/>
                <a:latin typeface="Segoe UI" panose="020B0502040204020203" pitchFamily="34" charset="0"/>
              </a:rPr>
              <a:t>An agent can engage in and manage multiple concurrent conversations simultaneously.</a:t>
            </a:r>
          </a:p>
          <a:p>
            <a:pPr algn="l">
              <a:spcBef>
                <a:spcPts val="1200"/>
              </a:spcBef>
              <a:spcAft>
                <a:spcPts val="1200"/>
              </a:spcAft>
              <a:buFont typeface="Arial" panose="020B0604020202020204" pitchFamily="34" charset="0"/>
              <a:buChar char="•"/>
            </a:pPr>
            <a:r>
              <a:rPr lang="en-GB" b="0" i="0" dirty="0">
                <a:solidFill>
                  <a:srgbClr val="161616"/>
                </a:solidFill>
                <a:effectLst/>
                <a:latin typeface="Segoe UI" panose="020B0502040204020203" pitchFamily="34" charset="0"/>
              </a:rPr>
              <a:t>Different types of agents can participate in the same conversation, each contributing their unique capabilities.</a:t>
            </a:r>
          </a:p>
          <a:p>
            <a:endParaRPr lang="en-AU" dirty="0"/>
          </a:p>
        </p:txBody>
      </p:sp>
    </p:spTree>
    <p:extLst>
      <p:ext uri="{BB962C8B-B14F-4D97-AF65-F5344CB8AC3E}">
        <p14:creationId xmlns:p14="http://schemas.microsoft.com/office/powerpoint/2010/main" val="4099042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AU" dirty="0"/>
              <a:t>The Agent class is an abstract class that serves as the core abstraction for all types of agents, which can be expanded to create more specialized agents. There’s a subclass Kernel Agent which establishes a direct association with a Kernel object to enable specific agent implementations.</a:t>
            </a:r>
          </a:p>
          <a:p>
            <a:pPr marL="158750" indent="0">
              <a:buNone/>
            </a:pPr>
            <a:endParaRPr lang="en-AU" dirty="0"/>
          </a:p>
          <a:p>
            <a:pPr marL="158750" indent="0">
              <a:buNone/>
            </a:pPr>
            <a:r>
              <a:rPr lang="en-AU" dirty="0"/>
              <a:t>Agents can be invoked directly, or orchestrated within an Agent Chat, where multiple agents may collaborate or interact dynamically with user inputs (which is great for agents to adapt to various conversational scenarios or task-driven scenarios)</a:t>
            </a:r>
          </a:p>
          <a:p>
            <a:pPr marL="158750" indent="0">
              <a:buNone/>
            </a:pPr>
            <a:endParaRPr lang="en-AU" dirty="0"/>
          </a:p>
          <a:p>
            <a:pPr marL="158750" indent="0">
              <a:buNone/>
            </a:pPr>
            <a:r>
              <a:rPr lang="en-AU" dirty="0"/>
              <a:t>Multiple agents of various types can participate in a Agent Chant within the Agent Channel class. This class really only concerns us when creating custom agents.</a:t>
            </a:r>
          </a:p>
          <a:p>
            <a:pPr marL="158750" indent="0">
              <a:buNone/>
            </a:pPr>
            <a:endParaRPr lang="en-AU" dirty="0"/>
          </a:p>
          <a:p>
            <a:pPr marL="158750" indent="0">
              <a:buNone/>
            </a:pPr>
            <a:r>
              <a:rPr lang="en-AU" dirty="0"/>
              <a:t>Finally, agent messaging is built on the core content types of the Semantic Kernel for communication. This helps is to integrate agent capabilities into apps without having to rewrite the whole application.</a:t>
            </a:r>
          </a:p>
        </p:txBody>
      </p:sp>
    </p:spTree>
    <p:extLst>
      <p:ext uri="{BB962C8B-B14F-4D97-AF65-F5344CB8AC3E}">
        <p14:creationId xmlns:p14="http://schemas.microsoft.com/office/powerpoint/2010/main" val="2732301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AU" dirty="0"/>
              <a:t>AI Agents are software entities designed to perform tasks autonomously or semi-autonomously by receiving input, processing information, and taking actions to achieve specific goals.</a:t>
            </a:r>
          </a:p>
          <a:p>
            <a:pPr marL="158750" indent="0">
              <a:buNone/>
            </a:pPr>
            <a:endParaRPr lang="en-AU" dirty="0"/>
          </a:p>
          <a:p>
            <a:pPr marL="158750" indent="0">
              <a:buNone/>
            </a:pPr>
            <a:r>
              <a:rPr lang="en-AU" dirty="0"/>
              <a:t>Agents can send and receive messages, generating responses using a combination of models, tools, human inputs, or other customizable components.</a:t>
            </a:r>
          </a:p>
          <a:p>
            <a:pPr marL="158750" indent="0">
              <a:buNone/>
            </a:pPr>
            <a:endParaRPr lang="en-AU" dirty="0"/>
          </a:p>
          <a:p>
            <a:pPr marL="158750" indent="0">
              <a:buNone/>
            </a:pPr>
            <a:r>
              <a:rPr lang="en-AU" dirty="0"/>
              <a:t>Agents are designed to work collaboratively, enabling complex workflows by interacting with each other. The Agent Framework allows for the creation of both simple and sophisticated agents, enhancing modularity and ease of maintenance.</a:t>
            </a:r>
          </a:p>
        </p:txBody>
      </p:sp>
    </p:spTree>
    <p:extLst>
      <p:ext uri="{BB962C8B-B14F-4D97-AF65-F5344CB8AC3E}">
        <p14:creationId xmlns:p14="http://schemas.microsoft.com/office/powerpoint/2010/main" val="3575347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AU" dirty="0"/>
              <a:t>AI agents offer several advantages for app development, particularly by enabling us to create modular AI components that are able to collaborate to reduce manual intervention in complex tasks.</a:t>
            </a:r>
          </a:p>
          <a:p>
            <a:pPr marL="158750" indent="0">
              <a:buNone/>
            </a:pPr>
            <a:endParaRPr lang="en-AU" dirty="0"/>
          </a:p>
          <a:p>
            <a:pPr marL="158750" indent="0">
              <a:buNone/>
            </a:pPr>
            <a:r>
              <a:rPr lang="en-AU" dirty="0"/>
              <a:t>Some key benefits of AI Agents are:</a:t>
            </a:r>
          </a:p>
          <a:p>
            <a:pPr marL="158750" indent="0">
              <a:buNone/>
            </a:pPr>
            <a:endParaRPr lang="en-AU" dirty="0"/>
          </a:p>
          <a:p>
            <a:pPr algn="l">
              <a:spcBef>
                <a:spcPts val="1200"/>
              </a:spcBef>
              <a:spcAft>
                <a:spcPts val="1200"/>
              </a:spcAft>
              <a:buFont typeface="Arial" panose="020B0604020202020204" pitchFamily="34" charset="0"/>
              <a:buChar char="•"/>
            </a:pPr>
            <a:r>
              <a:rPr lang="en-GB" b="1" i="0" dirty="0">
                <a:solidFill>
                  <a:srgbClr val="161616"/>
                </a:solidFill>
                <a:effectLst/>
                <a:latin typeface="Segoe UI" panose="020B0502040204020203" pitchFamily="34" charset="0"/>
              </a:rPr>
              <a:t>Modular Components</a:t>
            </a:r>
            <a:r>
              <a:rPr lang="en-GB" b="0" i="0" dirty="0">
                <a:solidFill>
                  <a:srgbClr val="161616"/>
                </a:solidFill>
                <a:effectLst/>
                <a:latin typeface="Segoe UI" panose="020B0502040204020203" pitchFamily="34" charset="0"/>
              </a:rPr>
              <a:t>: Allows developers to define various types of agents for specific tasks (e.g., data scraping, API interaction, or natural language processing). This makes it easier to adapt the application as requirements evolve or new technologies emerge.</a:t>
            </a:r>
          </a:p>
          <a:p>
            <a:pPr algn="l">
              <a:spcBef>
                <a:spcPts val="1200"/>
              </a:spcBef>
              <a:spcAft>
                <a:spcPts val="1200"/>
              </a:spcAft>
              <a:buFont typeface="Arial" panose="020B0604020202020204" pitchFamily="34" charset="0"/>
              <a:buChar char="•"/>
            </a:pPr>
            <a:r>
              <a:rPr lang="en-GB" b="1" i="0" dirty="0">
                <a:solidFill>
                  <a:srgbClr val="161616"/>
                </a:solidFill>
                <a:effectLst/>
                <a:latin typeface="Segoe UI" panose="020B0502040204020203" pitchFamily="34" charset="0"/>
              </a:rPr>
              <a:t>Collaboration</a:t>
            </a:r>
            <a:r>
              <a:rPr lang="en-GB" b="0" i="0" dirty="0">
                <a:solidFill>
                  <a:srgbClr val="161616"/>
                </a:solidFill>
                <a:effectLst/>
                <a:latin typeface="Segoe UI" panose="020B0502040204020203" pitchFamily="34" charset="0"/>
              </a:rPr>
              <a:t>: Multiple agents may "collaborate" on tasks. For example, one agent might handle data collection while another </a:t>
            </a:r>
            <a:r>
              <a:rPr lang="en-GB" b="0" i="0" dirty="0" err="1">
                <a:solidFill>
                  <a:srgbClr val="161616"/>
                </a:solidFill>
                <a:effectLst/>
                <a:latin typeface="Segoe UI" panose="020B0502040204020203" pitchFamily="34" charset="0"/>
              </a:rPr>
              <a:t>analyzes</a:t>
            </a:r>
            <a:r>
              <a:rPr lang="en-GB" b="0" i="0" dirty="0">
                <a:solidFill>
                  <a:srgbClr val="161616"/>
                </a:solidFill>
                <a:effectLst/>
                <a:latin typeface="Segoe UI" panose="020B0502040204020203" pitchFamily="34" charset="0"/>
              </a:rPr>
              <a:t> it and yet another uses the results to make decisions, creating a more sophisticated system with distributed intelligence.</a:t>
            </a:r>
          </a:p>
          <a:p>
            <a:pPr algn="l">
              <a:spcBef>
                <a:spcPts val="1200"/>
              </a:spcBef>
              <a:spcAft>
                <a:spcPts val="1200"/>
              </a:spcAft>
              <a:buFont typeface="Arial" panose="020B0604020202020204" pitchFamily="34" charset="0"/>
              <a:buChar char="•"/>
            </a:pPr>
            <a:r>
              <a:rPr lang="en-GB" b="1" i="0" dirty="0">
                <a:solidFill>
                  <a:srgbClr val="161616"/>
                </a:solidFill>
                <a:effectLst/>
                <a:latin typeface="Segoe UI" panose="020B0502040204020203" pitchFamily="34" charset="0"/>
              </a:rPr>
              <a:t>Human-Agent Collaboration</a:t>
            </a:r>
            <a:r>
              <a:rPr lang="en-GB" b="0" i="0" dirty="0">
                <a:solidFill>
                  <a:srgbClr val="161616"/>
                </a:solidFill>
                <a:effectLst/>
                <a:latin typeface="Segoe UI" panose="020B0502040204020203" pitchFamily="34" charset="0"/>
              </a:rPr>
              <a:t>: Human-in-the-loop interactions allow agents to work alongside humans to augment decision-making processes. For instance, agents might prepare data analyses that humans can review and fine-tune, thus improving productivity.</a:t>
            </a:r>
          </a:p>
          <a:p>
            <a:pPr algn="l">
              <a:spcBef>
                <a:spcPts val="1200"/>
              </a:spcBef>
              <a:spcAft>
                <a:spcPts val="1200"/>
              </a:spcAft>
              <a:buFont typeface="Arial" panose="020B0604020202020204" pitchFamily="34" charset="0"/>
              <a:buChar char="•"/>
            </a:pPr>
            <a:r>
              <a:rPr lang="en-GB" b="1" i="0" dirty="0">
                <a:solidFill>
                  <a:srgbClr val="161616"/>
                </a:solidFill>
                <a:effectLst/>
                <a:latin typeface="Segoe UI" panose="020B0502040204020203" pitchFamily="34" charset="0"/>
              </a:rPr>
              <a:t>Process Orchestration</a:t>
            </a:r>
            <a:r>
              <a:rPr lang="en-GB" b="0" i="0" dirty="0">
                <a:solidFill>
                  <a:srgbClr val="161616"/>
                </a:solidFill>
                <a:effectLst/>
                <a:latin typeface="Segoe UI" panose="020B0502040204020203" pitchFamily="34" charset="0"/>
              </a:rPr>
              <a:t>: Agents can coordinate different tasks across systems, tools, and APIs, helping to automate end-to-end processes like application deployments, cloud orchestration, or even creative processes like writing and design.</a:t>
            </a:r>
          </a:p>
          <a:p>
            <a:pPr marL="158750" indent="0">
              <a:buNone/>
            </a:pPr>
            <a:endParaRPr lang="en-AU" dirty="0"/>
          </a:p>
        </p:txBody>
      </p:sp>
    </p:spTree>
    <p:extLst>
      <p:ext uri="{BB962C8B-B14F-4D97-AF65-F5344CB8AC3E}">
        <p14:creationId xmlns:p14="http://schemas.microsoft.com/office/powerpoint/2010/main" val="210252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AU" dirty="0"/>
              <a:t>If we compare AI Agents to traditional AI applications where they are used for specific tasks (classification, prediction etc.), agents introduce more autonomy, flexibility and interactively into the development process.</a:t>
            </a:r>
          </a:p>
          <a:p>
            <a:pPr marL="158750" indent="0">
              <a:buNone/>
            </a:pPr>
            <a:endParaRPr lang="en-AU" dirty="0"/>
          </a:p>
          <a:p>
            <a:pPr algn="l">
              <a:spcBef>
                <a:spcPts val="1200"/>
              </a:spcBef>
              <a:spcAft>
                <a:spcPts val="1200"/>
              </a:spcAft>
              <a:buFont typeface="Arial" panose="020B0604020202020204" pitchFamily="34" charset="0"/>
              <a:buChar char="•"/>
            </a:pPr>
            <a:r>
              <a:rPr lang="en-GB" b="1" i="0" dirty="0">
                <a:solidFill>
                  <a:srgbClr val="161616"/>
                </a:solidFill>
                <a:effectLst/>
                <a:latin typeface="Segoe UI" panose="020B0502040204020203" pitchFamily="34" charset="0"/>
              </a:rPr>
              <a:t>Autonomy and Decision-Making</a:t>
            </a:r>
            <a:r>
              <a:rPr lang="en-GB" b="0" i="0" dirty="0">
                <a:solidFill>
                  <a:srgbClr val="161616"/>
                </a:solidFill>
                <a:effectLst/>
                <a:latin typeface="Segoe UI" panose="020B0502040204020203" pitchFamily="34" charset="0"/>
              </a:rPr>
              <a:t>: If your application requires entities that can make independent decisions and adapt to changing conditions (e.g., robotic systems, autonomous vehicles, smart environments), an agent framework is preferable.</a:t>
            </a:r>
          </a:p>
          <a:p>
            <a:pPr algn="l">
              <a:spcBef>
                <a:spcPts val="1200"/>
              </a:spcBef>
              <a:spcAft>
                <a:spcPts val="1200"/>
              </a:spcAft>
              <a:buFont typeface="Arial" panose="020B0604020202020204" pitchFamily="34" charset="0"/>
              <a:buChar char="•"/>
            </a:pPr>
            <a:r>
              <a:rPr lang="en-GB" b="1" i="0" dirty="0">
                <a:solidFill>
                  <a:srgbClr val="161616"/>
                </a:solidFill>
                <a:effectLst/>
                <a:latin typeface="Segoe UI" panose="020B0502040204020203" pitchFamily="34" charset="0"/>
              </a:rPr>
              <a:t>Multi-Agent Collaboration</a:t>
            </a:r>
            <a:r>
              <a:rPr lang="en-GB" b="0" i="0" dirty="0">
                <a:solidFill>
                  <a:srgbClr val="161616"/>
                </a:solidFill>
                <a:effectLst/>
                <a:latin typeface="Segoe UI" panose="020B0502040204020203" pitchFamily="34" charset="0"/>
              </a:rPr>
              <a:t>: If your application involves complex systems that require multiple independent components to work together (e.g., supply chain management, distributed computing, or swarm robotics), agents provide built-in mechanisms for coordination and communication.</a:t>
            </a:r>
          </a:p>
          <a:p>
            <a:pPr algn="l">
              <a:spcBef>
                <a:spcPts val="1200"/>
              </a:spcBef>
              <a:spcAft>
                <a:spcPts val="1200"/>
              </a:spcAft>
              <a:buFont typeface="Arial" panose="020B0604020202020204" pitchFamily="34" charset="0"/>
              <a:buChar char="•"/>
            </a:pPr>
            <a:r>
              <a:rPr lang="en-GB" b="1" i="0" dirty="0">
                <a:solidFill>
                  <a:srgbClr val="161616"/>
                </a:solidFill>
                <a:effectLst/>
                <a:latin typeface="Segoe UI" panose="020B0502040204020203" pitchFamily="34" charset="0"/>
              </a:rPr>
              <a:t>Interactive and Goal-Oriented</a:t>
            </a:r>
            <a:r>
              <a:rPr lang="en-GB" b="0" i="0" dirty="0">
                <a:solidFill>
                  <a:srgbClr val="161616"/>
                </a:solidFill>
                <a:effectLst/>
                <a:latin typeface="Segoe UI" panose="020B0502040204020203" pitchFamily="34" charset="0"/>
              </a:rPr>
              <a:t>: If your application involves goal-driven </a:t>
            </a:r>
            <a:r>
              <a:rPr lang="en-GB" b="0" i="0" dirty="0" err="1">
                <a:solidFill>
                  <a:srgbClr val="161616"/>
                </a:solidFill>
                <a:effectLst/>
                <a:latin typeface="Segoe UI" panose="020B0502040204020203" pitchFamily="34" charset="0"/>
              </a:rPr>
              <a:t>behavior</a:t>
            </a:r>
            <a:r>
              <a:rPr lang="en-GB" b="0" i="0" dirty="0">
                <a:solidFill>
                  <a:srgbClr val="161616"/>
                </a:solidFill>
                <a:effectLst/>
                <a:latin typeface="Segoe UI" panose="020B0502040204020203" pitchFamily="34" charset="0"/>
              </a:rPr>
              <a:t> (e.g., completing tasks autonomously or interacting with users to achieve specific objectives), agent-based frameworks are a better choice. Examples include virtual assistants, game AI, and task planners.</a:t>
            </a:r>
          </a:p>
          <a:p>
            <a:pPr marL="158750" indent="0">
              <a:buNone/>
            </a:pPr>
            <a:endParaRPr lang="en-AU" dirty="0"/>
          </a:p>
        </p:txBody>
      </p:sp>
    </p:spTree>
    <p:extLst>
      <p:ext uri="{BB962C8B-B14F-4D97-AF65-F5344CB8AC3E}">
        <p14:creationId xmlns:p14="http://schemas.microsoft.com/office/powerpoint/2010/main" val="2516030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b="0" i="0" dirty="0">
                <a:solidFill>
                  <a:srgbClr val="1F2328"/>
                </a:solidFill>
                <a:effectLst/>
                <a:latin typeface="-apple-system"/>
              </a:rPr>
              <a:t>There are many ways to think about building AI Agentic Systems. Given that ambiguity is a feature and not a bug in Generative AI design, it’s sometimes difficult for engineers to figure out where to even start.</a:t>
            </a:r>
          </a:p>
          <a:p>
            <a:pPr marL="158750" indent="0">
              <a:buNone/>
            </a:pPr>
            <a:endParaRPr lang="en-GB" b="0" i="0" dirty="0">
              <a:solidFill>
                <a:srgbClr val="1F2328"/>
              </a:solidFill>
              <a:effectLst/>
              <a:latin typeface="-apple-system"/>
            </a:endParaRPr>
          </a:p>
          <a:p>
            <a:pPr algn="l"/>
            <a:r>
              <a:rPr lang="en-GB" b="0" i="0" dirty="0">
                <a:solidFill>
                  <a:srgbClr val="1F2328"/>
                </a:solidFill>
                <a:effectLst/>
                <a:latin typeface="-apple-system"/>
              </a:rPr>
              <a:t>In general, agents should:</a:t>
            </a:r>
          </a:p>
          <a:p>
            <a:pPr algn="l">
              <a:buFont typeface="Arial" panose="020B0604020202020204" pitchFamily="34" charset="0"/>
              <a:buChar char="•"/>
            </a:pPr>
            <a:r>
              <a:rPr lang="en-GB" b="0" i="0" dirty="0">
                <a:solidFill>
                  <a:srgbClr val="1F2328"/>
                </a:solidFill>
                <a:effectLst/>
                <a:latin typeface="-apple-system"/>
              </a:rPr>
              <a:t>Broaden and scale human capacities (brainstorming, problem-solving, automation, etc.)</a:t>
            </a:r>
          </a:p>
          <a:p>
            <a:pPr algn="l">
              <a:buFont typeface="Arial" panose="020B0604020202020204" pitchFamily="34" charset="0"/>
              <a:buChar char="•"/>
            </a:pPr>
            <a:r>
              <a:rPr lang="en-GB" b="0" i="0" dirty="0">
                <a:solidFill>
                  <a:srgbClr val="1F2328"/>
                </a:solidFill>
                <a:effectLst/>
                <a:latin typeface="-apple-system"/>
              </a:rPr>
              <a:t>Fill in knowledge gaps (get me up-to-speed on knowledge domains, translation, etc.)</a:t>
            </a:r>
          </a:p>
          <a:p>
            <a:pPr algn="l">
              <a:buFont typeface="Arial" panose="020B0604020202020204" pitchFamily="34" charset="0"/>
              <a:buChar char="•"/>
            </a:pPr>
            <a:r>
              <a:rPr lang="en-GB" b="0" i="0" dirty="0">
                <a:solidFill>
                  <a:srgbClr val="1F2328"/>
                </a:solidFill>
                <a:effectLst/>
                <a:latin typeface="-apple-system"/>
              </a:rPr>
              <a:t>Facilitate and support collaboration in the ways we as individuals prefer to work with others</a:t>
            </a:r>
          </a:p>
          <a:p>
            <a:pPr algn="l">
              <a:buFont typeface="Arial" panose="020B0604020202020204" pitchFamily="34" charset="0"/>
              <a:buChar char="•"/>
            </a:pPr>
            <a:r>
              <a:rPr lang="en-GB" b="0" i="0" dirty="0">
                <a:solidFill>
                  <a:srgbClr val="1F2328"/>
                </a:solidFill>
                <a:effectLst/>
                <a:latin typeface="-apple-system"/>
              </a:rPr>
              <a:t>Make us better versions of ourselves (e.g., life coach/task master, helping us learn emotional regulation and mindfulness skills, building resilience, etc.)</a:t>
            </a:r>
          </a:p>
          <a:p>
            <a:pPr marL="158750" indent="0">
              <a:buNone/>
            </a:pPr>
            <a:endParaRPr lang="en-GB" b="0" i="0" dirty="0">
              <a:solidFill>
                <a:srgbClr val="1F2328"/>
              </a:solidFill>
              <a:effectLst/>
              <a:latin typeface="-apple-system"/>
            </a:endParaRPr>
          </a:p>
          <a:p>
            <a:pPr algn="l"/>
            <a:r>
              <a:rPr lang="en-GB" b="1" i="0" dirty="0">
                <a:solidFill>
                  <a:srgbClr val="1F2328"/>
                </a:solidFill>
                <a:effectLst/>
                <a:latin typeface="-apple-system"/>
              </a:rPr>
              <a:t>Agent (Space)</a:t>
            </a:r>
          </a:p>
          <a:p>
            <a:pPr algn="l"/>
            <a:r>
              <a:rPr lang="en-GB" b="0" i="0" dirty="0">
                <a:solidFill>
                  <a:srgbClr val="1F2328"/>
                </a:solidFill>
                <a:effectLst/>
                <a:latin typeface="-apple-system"/>
              </a:rPr>
              <a:t>This is the environment in which the agent operates. These principles inform how we design agents for engaging in physical and digital worlds.</a:t>
            </a:r>
          </a:p>
          <a:p>
            <a:pPr algn="l">
              <a:buFont typeface="Arial" panose="020B0604020202020204" pitchFamily="34" charset="0"/>
              <a:buChar char="•"/>
            </a:pPr>
            <a:r>
              <a:rPr lang="en-GB" b="1" i="0" dirty="0">
                <a:solidFill>
                  <a:srgbClr val="1F2328"/>
                </a:solidFill>
                <a:effectLst/>
                <a:latin typeface="-apple-system"/>
              </a:rPr>
              <a:t>Connecting, not collapsing</a:t>
            </a:r>
            <a:r>
              <a:rPr lang="en-GB" b="0" i="0" dirty="0">
                <a:solidFill>
                  <a:srgbClr val="1F2328"/>
                </a:solidFill>
                <a:effectLst/>
                <a:latin typeface="-apple-system"/>
              </a:rPr>
              <a:t> – help connect people to other people, events, and actionable knowledge to enable collaboration and connection.</a:t>
            </a:r>
          </a:p>
          <a:p>
            <a:pPr algn="l">
              <a:buFont typeface="Arial" panose="020B0604020202020204" pitchFamily="34" charset="0"/>
              <a:buChar char="•"/>
            </a:pPr>
            <a:r>
              <a:rPr lang="en-GB" b="0" i="0" dirty="0">
                <a:solidFill>
                  <a:srgbClr val="1F2328"/>
                </a:solidFill>
                <a:effectLst/>
                <a:latin typeface="-apple-system"/>
              </a:rPr>
              <a:t>Agents help connect events, knowledge, and people.</a:t>
            </a:r>
          </a:p>
          <a:p>
            <a:pPr algn="l">
              <a:buFont typeface="Arial" panose="020B0604020202020204" pitchFamily="34" charset="0"/>
              <a:buChar char="•"/>
            </a:pPr>
            <a:r>
              <a:rPr lang="en-GB" b="0" i="0" dirty="0">
                <a:solidFill>
                  <a:srgbClr val="1F2328"/>
                </a:solidFill>
                <a:effectLst/>
                <a:latin typeface="-apple-system"/>
              </a:rPr>
              <a:t>Agents bring people closer together. They are not designed to replace or belittle people.</a:t>
            </a:r>
          </a:p>
          <a:p>
            <a:pPr algn="l">
              <a:buFont typeface="Arial" panose="020B0604020202020204" pitchFamily="34" charset="0"/>
              <a:buChar char="•"/>
            </a:pPr>
            <a:r>
              <a:rPr lang="en-GB" b="1" i="0" dirty="0">
                <a:solidFill>
                  <a:srgbClr val="1F2328"/>
                </a:solidFill>
                <a:effectLst/>
                <a:latin typeface="-apple-system"/>
              </a:rPr>
              <a:t>Easily accessible yet occasionally invisible</a:t>
            </a:r>
            <a:r>
              <a:rPr lang="en-GB" b="0" i="0" dirty="0">
                <a:solidFill>
                  <a:srgbClr val="1F2328"/>
                </a:solidFill>
                <a:effectLst/>
                <a:latin typeface="-apple-system"/>
              </a:rPr>
              <a:t> – agent largely operate in the background and only nudges us when it is relevant and appropriate.</a:t>
            </a:r>
          </a:p>
          <a:p>
            <a:pPr marL="742950" lvl="1" indent="-285750" algn="l">
              <a:buFont typeface="Arial" panose="020B0604020202020204" pitchFamily="34" charset="0"/>
              <a:buChar char="•"/>
            </a:pPr>
            <a:r>
              <a:rPr lang="en-GB" b="0" i="0" dirty="0">
                <a:solidFill>
                  <a:srgbClr val="1F2328"/>
                </a:solidFill>
                <a:effectLst/>
                <a:latin typeface="-apple-system"/>
              </a:rPr>
              <a:t>Agent is easily discoverable and accessible for authorized users on any device or platform.</a:t>
            </a:r>
          </a:p>
          <a:p>
            <a:pPr marL="742950" lvl="1" indent="-285750" algn="l">
              <a:buFont typeface="Arial" panose="020B0604020202020204" pitchFamily="34" charset="0"/>
              <a:buChar char="•"/>
            </a:pPr>
            <a:r>
              <a:rPr lang="en-GB" b="0" i="0" dirty="0">
                <a:solidFill>
                  <a:srgbClr val="1F2328"/>
                </a:solidFill>
                <a:effectLst/>
                <a:latin typeface="-apple-system"/>
              </a:rPr>
              <a:t>Agent supports multimodal inputs and outputs (sound, voice, text, etc.).</a:t>
            </a:r>
          </a:p>
          <a:p>
            <a:pPr marL="742950" lvl="1" indent="-285750" algn="l">
              <a:buFont typeface="Arial" panose="020B0604020202020204" pitchFamily="34" charset="0"/>
              <a:buChar char="•"/>
            </a:pPr>
            <a:r>
              <a:rPr lang="en-GB" b="0" i="0" dirty="0">
                <a:solidFill>
                  <a:srgbClr val="1F2328"/>
                </a:solidFill>
                <a:effectLst/>
                <a:latin typeface="-apple-system"/>
              </a:rPr>
              <a:t>Agent can seamlessly transition between foreground and background; between proactive and reactive, depending on its sensing of user needs.</a:t>
            </a:r>
          </a:p>
          <a:p>
            <a:pPr marL="742950" lvl="1" indent="-285750" algn="l">
              <a:buFont typeface="Arial" panose="020B0604020202020204" pitchFamily="34" charset="0"/>
              <a:buChar char="•"/>
            </a:pPr>
            <a:r>
              <a:rPr lang="en-GB" b="0" i="0" dirty="0">
                <a:solidFill>
                  <a:srgbClr val="1F2328"/>
                </a:solidFill>
                <a:effectLst/>
                <a:latin typeface="-apple-system"/>
              </a:rPr>
              <a:t>Agent may operate in invisible form, yet its background process path and collaboration with other Agents is transparent to and controllable by the user.</a:t>
            </a:r>
          </a:p>
          <a:p>
            <a:pPr marL="457200" lvl="1" indent="0" algn="l">
              <a:buFont typeface="Arial" panose="020B0604020202020204" pitchFamily="34" charset="0"/>
              <a:buNone/>
            </a:pPr>
            <a:endParaRPr lang="en-GB" b="0" i="0" dirty="0">
              <a:solidFill>
                <a:srgbClr val="1F2328"/>
              </a:solidFill>
              <a:effectLst/>
              <a:latin typeface="-apple-system"/>
            </a:endParaRPr>
          </a:p>
          <a:p>
            <a:pPr algn="l"/>
            <a:r>
              <a:rPr lang="en-GB" b="1" i="0" dirty="0">
                <a:solidFill>
                  <a:srgbClr val="1F2328"/>
                </a:solidFill>
                <a:effectLst/>
                <a:latin typeface="-apple-system"/>
              </a:rPr>
              <a:t>Agent (Time)</a:t>
            </a:r>
          </a:p>
          <a:p>
            <a:pPr algn="l"/>
            <a:r>
              <a:rPr lang="en-GB" b="0" i="0" dirty="0">
                <a:solidFill>
                  <a:srgbClr val="1F2328"/>
                </a:solidFill>
                <a:effectLst/>
                <a:latin typeface="-apple-system"/>
              </a:rPr>
              <a:t>This is how the agent operates over time. These principles inform how we design agents interacting across the past, present, and future.</a:t>
            </a:r>
          </a:p>
          <a:p>
            <a:pPr algn="l">
              <a:buFont typeface="Arial" panose="020B0604020202020204" pitchFamily="34" charset="0"/>
              <a:buChar char="•"/>
            </a:pPr>
            <a:r>
              <a:rPr lang="en-GB" b="1" i="0" dirty="0">
                <a:solidFill>
                  <a:srgbClr val="1F2328"/>
                </a:solidFill>
                <a:effectLst/>
                <a:latin typeface="-apple-system"/>
              </a:rPr>
              <a:t>Past</a:t>
            </a:r>
            <a:r>
              <a:rPr lang="en-GB" b="0" i="0" dirty="0">
                <a:solidFill>
                  <a:srgbClr val="1F2328"/>
                </a:solidFill>
                <a:effectLst/>
                <a:latin typeface="-apple-system"/>
              </a:rPr>
              <a:t>: Reflecting on history that includes both state and context.</a:t>
            </a:r>
          </a:p>
          <a:p>
            <a:pPr marL="742950" lvl="1" indent="-285750" algn="l">
              <a:buFont typeface="Arial" panose="020B0604020202020204" pitchFamily="34" charset="0"/>
              <a:buChar char="•"/>
            </a:pPr>
            <a:r>
              <a:rPr lang="en-GB" b="0" i="0" dirty="0">
                <a:solidFill>
                  <a:srgbClr val="1F2328"/>
                </a:solidFill>
                <a:effectLst/>
                <a:latin typeface="-apple-system"/>
              </a:rPr>
              <a:t>Agent provides more relevant results based on analysis of richer historical data beyond only the event, people, or states.</a:t>
            </a:r>
          </a:p>
          <a:p>
            <a:pPr marL="742950" lvl="1" indent="-285750" algn="l">
              <a:buFont typeface="Arial" panose="020B0604020202020204" pitchFamily="34" charset="0"/>
              <a:buChar char="•"/>
            </a:pPr>
            <a:r>
              <a:rPr lang="en-GB" b="0" i="0" dirty="0">
                <a:solidFill>
                  <a:srgbClr val="1F2328"/>
                </a:solidFill>
                <a:effectLst/>
                <a:latin typeface="-apple-system"/>
              </a:rPr>
              <a:t>Agent creates connections from past events and actively reflects on memory to engage with current situations.</a:t>
            </a:r>
          </a:p>
          <a:p>
            <a:pPr algn="l">
              <a:buFont typeface="Arial" panose="020B0604020202020204" pitchFamily="34" charset="0"/>
              <a:buChar char="•"/>
            </a:pPr>
            <a:r>
              <a:rPr lang="en-GB" b="1" i="0" dirty="0">
                <a:solidFill>
                  <a:srgbClr val="1F2328"/>
                </a:solidFill>
                <a:effectLst/>
                <a:latin typeface="-apple-system"/>
              </a:rPr>
              <a:t>Now</a:t>
            </a:r>
            <a:r>
              <a:rPr lang="en-GB" b="0" i="0" dirty="0">
                <a:solidFill>
                  <a:srgbClr val="1F2328"/>
                </a:solidFill>
                <a:effectLst/>
                <a:latin typeface="-apple-system"/>
              </a:rPr>
              <a:t>: Nudging more than notifying.</a:t>
            </a:r>
          </a:p>
          <a:p>
            <a:pPr marL="742950" lvl="1" indent="-285750" algn="l">
              <a:buFont typeface="Arial" panose="020B0604020202020204" pitchFamily="34" charset="0"/>
              <a:buChar char="•"/>
            </a:pPr>
            <a:r>
              <a:rPr lang="en-GB" b="0" i="0" dirty="0">
                <a:solidFill>
                  <a:srgbClr val="1F2328"/>
                </a:solidFill>
                <a:effectLst/>
                <a:latin typeface="-apple-system"/>
              </a:rPr>
              <a:t>Agent embodies a comprehensive approach to interacting with people. When an event happens, Agent goes beyond static notification or other static formality. Agent can simplify flows or dynamically generate cues to direct the user’s attention at the right moment.</a:t>
            </a:r>
          </a:p>
          <a:p>
            <a:pPr marL="742950" lvl="1" indent="-285750" algn="l">
              <a:buFont typeface="Arial" panose="020B0604020202020204" pitchFamily="34" charset="0"/>
              <a:buChar char="•"/>
            </a:pPr>
            <a:r>
              <a:rPr lang="en-GB" b="0" i="0" dirty="0">
                <a:solidFill>
                  <a:srgbClr val="1F2328"/>
                </a:solidFill>
                <a:effectLst/>
                <a:latin typeface="-apple-system"/>
              </a:rPr>
              <a:t>Agent delivers information based on contextual environment, social and cultural changes and tailored to user intent.</a:t>
            </a:r>
          </a:p>
          <a:p>
            <a:pPr marL="742950" lvl="1" indent="-285750" algn="l">
              <a:buFont typeface="Arial" panose="020B0604020202020204" pitchFamily="34" charset="0"/>
              <a:buChar char="•"/>
            </a:pPr>
            <a:r>
              <a:rPr lang="en-GB" b="0" i="0" dirty="0">
                <a:solidFill>
                  <a:srgbClr val="1F2328"/>
                </a:solidFill>
                <a:effectLst/>
                <a:latin typeface="-apple-system"/>
              </a:rPr>
              <a:t>Agent interaction can be gradual, evolving/growing in complexity to empower users over the long term.</a:t>
            </a:r>
          </a:p>
          <a:p>
            <a:pPr algn="l">
              <a:buFont typeface="Arial" panose="020B0604020202020204" pitchFamily="34" charset="0"/>
              <a:buChar char="•"/>
            </a:pPr>
            <a:r>
              <a:rPr lang="en-GB" b="1" i="0" dirty="0">
                <a:solidFill>
                  <a:srgbClr val="1F2328"/>
                </a:solidFill>
                <a:effectLst/>
                <a:latin typeface="-apple-system"/>
              </a:rPr>
              <a:t>Future</a:t>
            </a:r>
            <a:r>
              <a:rPr lang="en-GB" b="0" i="0" dirty="0">
                <a:solidFill>
                  <a:srgbClr val="1F2328"/>
                </a:solidFill>
                <a:effectLst/>
                <a:latin typeface="-apple-system"/>
              </a:rPr>
              <a:t>: Adapting and evolving.</a:t>
            </a:r>
          </a:p>
          <a:p>
            <a:pPr marL="742950" lvl="1" indent="-285750" algn="l">
              <a:buFont typeface="Arial" panose="020B0604020202020204" pitchFamily="34" charset="0"/>
              <a:buChar char="•"/>
            </a:pPr>
            <a:r>
              <a:rPr lang="en-GB" b="0" i="0" dirty="0">
                <a:solidFill>
                  <a:srgbClr val="1F2328"/>
                </a:solidFill>
                <a:effectLst/>
                <a:latin typeface="-apple-system"/>
              </a:rPr>
              <a:t>Agent adapts to various devices, platforms, and modalities.</a:t>
            </a:r>
          </a:p>
          <a:p>
            <a:pPr marL="742950" lvl="1" indent="-285750" algn="l">
              <a:buFont typeface="Arial" panose="020B0604020202020204" pitchFamily="34" charset="0"/>
              <a:buChar char="•"/>
            </a:pPr>
            <a:r>
              <a:rPr lang="en-GB" b="0" i="0" dirty="0">
                <a:solidFill>
                  <a:srgbClr val="1F2328"/>
                </a:solidFill>
                <a:effectLst/>
                <a:latin typeface="-apple-system"/>
              </a:rPr>
              <a:t>Agent adapts to user </a:t>
            </a:r>
            <a:r>
              <a:rPr lang="en-GB" b="0" i="0" dirty="0" err="1">
                <a:solidFill>
                  <a:srgbClr val="1F2328"/>
                </a:solidFill>
                <a:effectLst/>
                <a:latin typeface="-apple-system"/>
              </a:rPr>
              <a:t>behavior</a:t>
            </a:r>
            <a:r>
              <a:rPr lang="en-GB" b="0" i="0" dirty="0">
                <a:solidFill>
                  <a:srgbClr val="1F2328"/>
                </a:solidFill>
                <a:effectLst/>
                <a:latin typeface="-apple-system"/>
              </a:rPr>
              <a:t>, accessibility needs, and is freely customizable.</a:t>
            </a:r>
          </a:p>
          <a:p>
            <a:pPr marL="742950" lvl="1" indent="-285750" algn="l">
              <a:buFont typeface="Arial" panose="020B0604020202020204" pitchFamily="34" charset="0"/>
              <a:buChar char="•"/>
            </a:pPr>
            <a:r>
              <a:rPr lang="en-GB" b="0" i="0" dirty="0">
                <a:solidFill>
                  <a:srgbClr val="1F2328"/>
                </a:solidFill>
                <a:effectLst/>
                <a:latin typeface="-apple-system"/>
              </a:rPr>
              <a:t>Agent is shaped by and evolves through continuous user interaction.</a:t>
            </a:r>
          </a:p>
          <a:p>
            <a:pPr marL="457200" lvl="1" indent="0" algn="l">
              <a:buFont typeface="Arial" panose="020B0604020202020204" pitchFamily="34" charset="0"/>
              <a:buNone/>
            </a:pPr>
            <a:endParaRPr lang="en-GB" b="0" i="0" dirty="0">
              <a:solidFill>
                <a:srgbClr val="1F2328"/>
              </a:solidFill>
              <a:effectLst/>
              <a:latin typeface="-apple-system"/>
            </a:endParaRPr>
          </a:p>
          <a:p>
            <a:pPr algn="l"/>
            <a:r>
              <a:rPr lang="en-GB" b="1" i="0" dirty="0">
                <a:solidFill>
                  <a:srgbClr val="1F2328"/>
                </a:solidFill>
                <a:effectLst/>
                <a:latin typeface="-apple-system"/>
              </a:rPr>
              <a:t>Agent (Core)</a:t>
            </a:r>
          </a:p>
          <a:p>
            <a:pPr algn="l"/>
            <a:r>
              <a:rPr lang="en-GB" b="0" i="0" dirty="0">
                <a:solidFill>
                  <a:srgbClr val="1F2328"/>
                </a:solidFill>
                <a:effectLst/>
                <a:latin typeface="-apple-system"/>
              </a:rPr>
              <a:t>These are the key elements in the core of an agent’s design.</a:t>
            </a:r>
          </a:p>
          <a:p>
            <a:pPr algn="l">
              <a:buFont typeface="Arial" panose="020B0604020202020204" pitchFamily="34" charset="0"/>
              <a:buChar char="•"/>
            </a:pPr>
            <a:r>
              <a:rPr lang="en-GB" b="1" i="0" dirty="0">
                <a:solidFill>
                  <a:srgbClr val="1F2328"/>
                </a:solidFill>
                <a:effectLst/>
                <a:latin typeface="-apple-system"/>
              </a:rPr>
              <a:t>Embrace uncertainty but establish trust</a:t>
            </a:r>
            <a:r>
              <a:rPr lang="en-GB" b="0" i="0" dirty="0">
                <a:solidFill>
                  <a:srgbClr val="1F2328"/>
                </a:solidFill>
                <a:effectLst/>
                <a:latin typeface="-apple-system"/>
              </a:rPr>
              <a:t>.</a:t>
            </a:r>
          </a:p>
          <a:p>
            <a:pPr marL="742950" lvl="1" indent="-285750" algn="l">
              <a:buFont typeface="Arial" panose="020B0604020202020204" pitchFamily="34" charset="0"/>
              <a:buChar char="•"/>
            </a:pPr>
            <a:r>
              <a:rPr lang="en-GB" b="0" i="0" dirty="0">
                <a:solidFill>
                  <a:srgbClr val="1F2328"/>
                </a:solidFill>
                <a:effectLst/>
                <a:latin typeface="-apple-system"/>
              </a:rPr>
              <a:t>A certain level of Agent uncertainty is expected. Uncertainty is a key element of agent design.</a:t>
            </a:r>
          </a:p>
          <a:p>
            <a:pPr marL="742950" lvl="1" indent="-285750" algn="l">
              <a:buFont typeface="Arial" panose="020B0604020202020204" pitchFamily="34" charset="0"/>
              <a:buChar char="•"/>
            </a:pPr>
            <a:r>
              <a:rPr lang="en-GB" b="0" i="0" dirty="0">
                <a:solidFill>
                  <a:srgbClr val="1F2328"/>
                </a:solidFill>
                <a:effectLst/>
                <a:latin typeface="-apple-system"/>
              </a:rPr>
              <a:t>Trust and transparency are foundational layers of Agent design.</a:t>
            </a:r>
          </a:p>
          <a:p>
            <a:pPr marL="742950" lvl="1" indent="-285750" algn="l">
              <a:buFont typeface="Arial" panose="020B0604020202020204" pitchFamily="34" charset="0"/>
              <a:buChar char="•"/>
            </a:pPr>
            <a:r>
              <a:rPr lang="en-GB" b="0" i="0" dirty="0">
                <a:solidFill>
                  <a:srgbClr val="1F2328"/>
                </a:solidFill>
                <a:effectLst/>
                <a:latin typeface="-apple-system"/>
              </a:rPr>
              <a:t>Humans are in control of when the Agent is on/off and Agent status is clearly visible at all times.</a:t>
            </a:r>
          </a:p>
          <a:p>
            <a:pPr marL="158750" indent="0">
              <a:buNone/>
            </a:pPr>
            <a:endParaRPr lang="en-AU" dirty="0"/>
          </a:p>
        </p:txBody>
      </p:sp>
    </p:spTree>
    <p:extLst>
      <p:ext uri="{BB962C8B-B14F-4D97-AF65-F5344CB8AC3E}">
        <p14:creationId xmlns:p14="http://schemas.microsoft.com/office/powerpoint/2010/main" val="3489417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161616"/>
                </a:solidFill>
                <a:effectLst/>
                <a:latin typeface="Segoe UI" panose="020B0502040204020203" pitchFamily="34" charset="0"/>
              </a:rPr>
              <a:t>Semantic Kernel is a lightweight, open-source development kit that lets you easily build AI agents and integrate the latest AI models into your C#, Python, or Java codebase. It serves as an efficient middleware that enables rapid delivery of enterprise-grade solutions.</a:t>
            </a:r>
          </a:p>
          <a:p>
            <a:endParaRPr lang="en-GB" b="0" i="0" dirty="0">
              <a:solidFill>
                <a:srgbClr val="161616"/>
              </a:solidFill>
              <a:effectLst/>
              <a:latin typeface="Segoe UI" panose="020B0502040204020203" pitchFamily="34" charset="0"/>
            </a:endParaRPr>
          </a:p>
          <a:p>
            <a:r>
              <a:rPr lang="en-GB" b="0" i="0" dirty="0">
                <a:solidFill>
                  <a:srgbClr val="161616"/>
                </a:solidFill>
                <a:effectLst/>
                <a:latin typeface="Segoe UI" panose="020B0502040204020203" pitchFamily="34" charset="0"/>
              </a:rPr>
              <a:t>Semantic Kernel was designed to be future proof, easily connecting your code to the latest AI models evolving with the technology as it advances. When new models are released, you’ll simply swap them out without needing to rewrite your entire codebase.</a:t>
            </a:r>
          </a:p>
          <a:p>
            <a:endParaRPr lang="en-GB" b="0" i="0" dirty="0">
              <a:solidFill>
                <a:srgbClr val="161616"/>
              </a:solidFill>
              <a:effectLst/>
              <a:latin typeface="Segoe UI" panose="020B0502040204020203" pitchFamily="34" charset="0"/>
            </a:endParaRPr>
          </a:p>
          <a:p>
            <a:endParaRPr lang="en-AU" dirty="0"/>
          </a:p>
        </p:txBody>
      </p:sp>
    </p:spTree>
    <p:extLst>
      <p:ext uri="{BB962C8B-B14F-4D97-AF65-F5344CB8AC3E}">
        <p14:creationId xmlns:p14="http://schemas.microsoft.com/office/powerpoint/2010/main" val="3931911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1F2328"/>
                </a:solidFill>
                <a:effectLst/>
                <a:latin typeface="-apple-system"/>
              </a:rPr>
              <a:t>Semantic Kernel consists of two things, the Semantic Kernel Agent Framework and the Semantic Kernel itself.</a:t>
            </a:r>
          </a:p>
          <a:p>
            <a:pPr algn="l"/>
            <a:r>
              <a:rPr lang="en-GB" b="0" i="0" dirty="0">
                <a:solidFill>
                  <a:srgbClr val="1F2328"/>
                </a:solidFill>
                <a:effectLst/>
                <a:latin typeface="-apple-system"/>
              </a:rPr>
              <a:t>Let's first talk about the Semantic Kernel. It has the following core concepts:</a:t>
            </a:r>
          </a:p>
          <a:p>
            <a:pPr algn="l">
              <a:buFont typeface="Arial" panose="020B0604020202020204" pitchFamily="34" charset="0"/>
              <a:buChar char="•"/>
            </a:pPr>
            <a:r>
              <a:rPr lang="en-GB" b="1" i="0" dirty="0">
                <a:solidFill>
                  <a:srgbClr val="1F2328"/>
                </a:solidFill>
                <a:effectLst/>
                <a:latin typeface="-apple-system"/>
              </a:rPr>
              <a:t>Connections</a:t>
            </a:r>
            <a:r>
              <a:rPr lang="en-GB" b="0" i="0" dirty="0">
                <a:solidFill>
                  <a:srgbClr val="1F2328"/>
                </a:solidFill>
                <a:effectLst/>
                <a:latin typeface="-apple-system"/>
              </a:rPr>
              <a:t>: This is an interface with external AI services and data sources.</a:t>
            </a:r>
          </a:p>
          <a:p>
            <a:r>
              <a:rPr lang="en-GB" b="0" i="0" dirty="0">
                <a:solidFill>
                  <a:srgbClr val="1F2328"/>
                </a:solidFill>
                <a:effectLst/>
                <a:latin typeface="-apple-system"/>
              </a:rPr>
              <a:t>Here you have a simple example of how you can create a kernel and add a chat completion service. Semantic Kernel creates a connection to an external AI service, in this case, Azure OpenAI Chat Completion.</a:t>
            </a:r>
            <a:endParaRPr lang="en-AU" dirty="0"/>
          </a:p>
        </p:txBody>
      </p:sp>
    </p:spTree>
    <p:extLst>
      <p:ext uri="{BB962C8B-B14F-4D97-AF65-F5344CB8AC3E}">
        <p14:creationId xmlns:p14="http://schemas.microsoft.com/office/powerpoint/2010/main" val="3217378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i="0" dirty="0">
                <a:solidFill>
                  <a:srgbClr val="1F2328"/>
                </a:solidFill>
                <a:effectLst/>
                <a:latin typeface="-apple-system"/>
              </a:rPr>
              <a:t>Plugins</a:t>
            </a:r>
            <a:r>
              <a:rPr lang="en-GB" b="0" i="0" dirty="0">
                <a:solidFill>
                  <a:srgbClr val="1F2328"/>
                </a:solidFill>
                <a:effectLst/>
                <a:latin typeface="-apple-system"/>
              </a:rPr>
              <a:t>: Encapsulate functions that an application can use. There are both ready-made plugins and plugins you can create yourself. There's a concept here called "Semantic functions". What makes it semantic is that you provide it semantic information that helps Semantic Kernel figure out that this function needs to be called. Here's an example:</a:t>
            </a:r>
          </a:p>
          <a:p>
            <a:endParaRPr lang="en-GB" b="0" i="0" dirty="0">
              <a:solidFill>
                <a:srgbClr val="1F2328"/>
              </a:solidFill>
              <a:effectLst/>
              <a:latin typeface="-apple-system"/>
            </a:endParaRPr>
          </a:p>
          <a:p>
            <a:r>
              <a:rPr lang="en-GB" b="0" i="0" dirty="0">
                <a:solidFill>
                  <a:srgbClr val="1F2328"/>
                </a:solidFill>
                <a:effectLst/>
                <a:latin typeface="-apple-system"/>
              </a:rPr>
              <a:t>Here, you first have a template prompt </a:t>
            </a:r>
            <a:r>
              <a:rPr lang="en-GB" dirty="0" err="1"/>
              <a:t>skPrompt</a:t>
            </a:r>
            <a:r>
              <a:rPr lang="en-GB" b="0" i="0" dirty="0">
                <a:solidFill>
                  <a:srgbClr val="1F2328"/>
                </a:solidFill>
                <a:effectLst/>
                <a:latin typeface="-apple-system"/>
              </a:rPr>
              <a:t> that leaves room for the user to input text, </a:t>
            </a:r>
            <a:r>
              <a:rPr lang="en-GB" dirty="0"/>
              <a:t>$</a:t>
            </a:r>
            <a:r>
              <a:rPr lang="en-GB" dirty="0" err="1"/>
              <a:t>userInput</a:t>
            </a:r>
            <a:r>
              <a:rPr lang="en-GB" b="0" i="0" dirty="0">
                <a:solidFill>
                  <a:srgbClr val="1F2328"/>
                </a:solidFill>
                <a:effectLst/>
                <a:latin typeface="-apple-system"/>
              </a:rPr>
              <a:t>. Then you register the function </a:t>
            </a:r>
            <a:r>
              <a:rPr lang="en-GB" dirty="0" err="1"/>
              <a:t>SummarizeText</a:t>
            </a:r>
            <a:r>
              <a:rPr lang="en-GB" b="0" i="0" dirty="0">
                <a:solidFill>
                  <a:srgbClr val="1F2328"/>
                </a:solidFill>
                <a:effectLst/>
                <a:latin typeface="-apple-system"/>
              </a:rPr>
              <a:t> with the plugin </a:t>
            </a:r>
            <a:r>
              <a:rPr lang="en-GB" dirty="0" err="1"/>
              <a:t>SemanticFunctions</a:t>
            </a:r>
            <a:r>
              <a:rPr lang="en-GB" b="0" i="0" dirty="0">
                <a:solidFill>
                  <a:srgbClr val="1F2328"/>
                </a:solidFill>
                <a:effectLst/>
                <a:latin typeface="-apple-system"/>
              </a:rPr>
              <a:t>. Note the name of the function that helps Semantic Kernel understand what the function does and when it should be called</a:t>
            </a:r>
            <a:endParaRPr lang="en-AU" dirty="0"/>
          </a:p>
        </p:txBody>
      </p:sp>
    </p:spTree>
    <p:extLst>
      <p:ext uri="{BB962C8B-B14F-4D97-AF65-F5344CB8AC3E}">
        <p14:creationId xmlns:p14="http://schemas.microsoft.com/office/powerpoint/2010/main" val="3281668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i="0" dirty="0">
                <a:solidFill>
                  <a:srgbClr val="1F2328"/>
                </a:solidFill>
                <a:effectLst/>
                <a:latin typeface="-apple-system"/>
              </a:rPr>
              <a:t>Native function</a:t>
            </a:r>
            <a:r>
              <a:rPr lang="en-GB" b="0" i="0" dirty="0">
                <a:solidFill>
                  <a:srgbClr val="1F2328"/>
                </a:solidFill>
                <a:effectLst/>
                <a:latin typeface="-apple-system"/>
              </a:rPr>
              <a:t>: There's also native functions that the framework can call directly to carry out the task. Here's an example of such a function retrieving the content from a file:</a:t>
            </a:r>
            <a:endParaRPr lang="en-AU" dirty="0"/>
          </a:p>
        </p:txBody>
      </p:sp>
    </p:spTree>
    <p:extLst>
      <p:ext uri="{BB962C8B-B14F-4D97-AF65-F5344CB8AC3E}">
        <p14:creationId xmlns:p14="http://schemas.microsoft.com/office/powerpoint/2010/main" val="13823103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 Title slide" type="title">
  <p:cSld name="TITLE">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0000" y="1527825"/>
            <a:ext cx="8481300" cy="1337400"/>
          </a:xfrm>
          <a:prstGeom prst="rect">
            <a:avLst/>
          </a:prstGeom>
        </p:spPr>
        <p:txBody>
          <a:bodyPr spcFirstLastPara="1" wrap="square" lIns="0" tIns="0" rIns="0" bIns="0" anchor="b" anchorCtr="0">
            <a:noAutofit/>
          </a:bodyPr>
          <a:lstStyle>
            <a:lvl1pPr lvl="0">
              <a:lnSpc>
                <a:spcPct val="100000"/>
              </a:lnSpc>
              <a:spcBef>
                <a:spcPts val="0"/>
              </a:spcBef>
              <a:spcAft>
                <a:spcPts val="0"/>
              </a:spcAft>
              <a:buClr>
                <a:schemeClr val="lt1"/>
              </a:buClr>
              <a:buSzPts val="4500"/>
              <a:buFont typeface="Inter"/>
              <a:buNone/>
              <a:defRPr sz="4500" b="1">
                <a:solidFill>
                  <a:schemeClr val="lt1"/>
                </a:solidFill>
                <a:latin typeface="Inter"/>
                <a:ea typeface="Inter"/>
                <a:cs typeface="Inter"/>
                <a:sym typeface="Inter"/>
              </a:defRPr>
            </a:lvl1pPr>
            <a:lvl2pPr lvl="1">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2pPr>
            <a:lvl3pPr lvl="2">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3pPr>
            <a:lvl4pPr lvl="3">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4pPr>
            <a:lvl5pPr lvl="4">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5pPr>
            <a:lvl6pPr lvl="5">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6pPr>
            <a:lvl7pPr lvl="6">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7pPr>
            <a:lvl8pPr lvl="7">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8pPr>
            <a:lvl9pPr lvl="8">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9pPr>
          </a:lstStyle>
          <a:p>
            <a:endParaRPr/>
          </a:p>
        </p:txBody>
      </p:sp>
      <p:sp>
        <p:nvSpPr>
          <p:cNvPr id="10" name="Google Shape;10;p2"/>
          <p:cNvSpPr txBox="1">
            <a:spLocks noGrp="1"/>
          </p:cNvSpPr>
          <p:nvPr>
            <p:ph type="subTitle" idx="1"/>
          </p:nvPr>
        </p:nvSpPr>
        <p:spPr>
          <a:xfrm>
            <a:off x="450000" y="3035350"/>
            <a:ext cx="6380700" cy="3627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accent3"/>
              </a:buClr>
              <a:buSzPts val="2300"/>
              <a:buFont typeface="Inter Medium"/>
              <a:buNone/>
              <a:defRPr sz="2300">
                <a:solidFill>
                  <a:schemeClr val="accent3"/>
                </a:solidFill>
                <a:latin typeface="Inter Medium"/>
                <a:ea typeface="Inter Medium"/>
                <a:cs typeface="Inter Medium"/>
                <a:sym typeface="Inter Medium"/>
              </a:defRPr>
            </a:lvl1pPr>
            <a:lvl2pPr lvl="1" algn="ctr">
              <a:lnSpc>
                <a:spcPct val="100000"/>
              </a:lnSpc>
              <a:spcBef>
                <a:spcPts val="0"/>
              </a:spcBef>
              <a:spcAft>
                <a:spcPts val="0"/>
              </a:spcAft>
              <a:buSzPts val="2800"/>
              <a:buFont typeface="Inter"/>
              <a:buNone/>
              <a:defRPr sz="2800" b="1">
                <a:latin typeface="Inter"/>
                <a:ea typeface="Inter"/>
                <a:cs typeface="Inter"/>
                <a:sym typeface="Inter"/>
              </a:defRPr>
            </a:lvl2pPr>
            <a:lvl3pPr lvl="2" algn="ctr">
              <a:lnSpc>
                <a:spcPct val="100000"/>
              </a:lnSpc>
              <a:spcBef>
                <a:spcPts val="0"/>
              </a:spcBef>
              <a:spcAft>
                <a:spcPts val="0"/>
              </a:spcAft>
              <a:buSzPts val="2800"/>
              <a:buFont typeface="Inter"/>
              <a:buNone/>
              <a:defRPr sz="2800" b="1">
                <a:latin typeface="Inter"/>
                <a:ea typeface="Inter"/>
                <a:cs typeface="Inter"/>
                <a:sym typeface="Inter"/>
              </a:defRPr>
            </a:lvl3pPr>
            <a:lvl4pPr lvl="3" algn="ctr">
              <a:lnSpc>
                <a:spcPct val="100000"/>
              </a:lnSpc>
              <a:spcBef>
                <a:spcPts val="0"/>
              </a:spcBef>
              <a:spcAft>
                <a:spcPts val="0"/>
              </a:spcAft>
              <a:buSzPts val="2800"/>
              <a:buFont typeface="Inter"/>
              <a:buNone/>
              <a:defRPr sz="2800" b="1">
                <a:latin typeface="Inter"/>
                <a:ea typeface="Inter"/>
                <a:cs typeface="Inter"/>
                <a:sym typeface="Inter"/>
              </a:defRPr>
            </a:lvl4pPr>
            <a:lvl5pPr lvl="4" algn="ctr">
              <a:lnSpc>
                <a:spcPct val="100000"/>
              </a:lnSpc>
              <a:spcBef>
                <a:spcPts val="0"/>
              </a:spcBef>
              <a:spcAft>
                <a:spcPts val="0"/>
              </a:spcAft>
              <a:buSzPts val="2800"/>
              <a:buFont typeface="Inter"/>
              <a:buNone/>
              <a:defRPr sz="2800" b="1">
                <a:latin typeface="Inter"/>
                <a:ea typeface="Inter"/>
                <a:cs typeface="Inter"/>
                <a:sym typeface="Inter"/>
              </a:defRPr>
            </a:lvl5pPr>
            <a:lvl6pPr lvl="5" algn="ctr">
              <a:lnSpc>
                <a:spcPct val="100000"/>
              </a:lnSpc>
              <a:spcBef>
                <a:spcPts val="0"/>
              </a:spcBef>
              <a:spcAft>
                <a:spcPts val="0"/>
              </a:spcAft>
              <a:buSzPts val="2800"/>
              <a:buFont typeface="Inter"/>
              <a:buNone/>
              <a:defRPr sz="2800" b="1">
                <a:latin typeface="Inter"/>
                <a:ea typeface="Inter"/>
                <a:cs typeface="Inter"/>
                <a:sym typeface="Inter"/>
              </a:defRPr>
            </a:lvl6pPr>
            <a:lvl7pPr lvl="6" algn="ctr">
              <a:lnSpc>
                <a:spcPct val="100000"/>
              </a:lnSpc>
              <a:spcBef>
                <a:spcPts val="0"/>
              </a:spcBef>
              <a:spcAft>
                <a:spcPts val="0"/>
              </a:spcAft>
              <a:buSzPts val="2800"/>
              <a:buFont typeface="Inter"/>
              <a:buNone/>
              <a:defRPr sz="2800" b="1">
                <a:latin typeface="Inter"/>
                <a:ea typeface="Inter"/>
                <a:cs typeface="Inter"/>
                <a:sym typeface="Inter"/>
              </a:defRPr>
            </a:lvl7pPr>
            <a:lvl8pPr lvl="7" algn="ctr">
              <a:lnSpc>
                <a:spcPct val="100000"/>
              </a:lnSpc>
              <a:spcBef>
                <a:spcPts val="0"/>
              </a:spcBef>
              <a:spcAft>
                <a:spcPts val="0"/>
              </a:spcAft>
              <a:buSzPts val="2800"/>
              <a:buFont typeface="Inter"/>
              <a:buNone/>
              <a:defRPr sz="2800" b="1">
                <a:latin typeface="Inter"/>
                <a:ea typeface="Inter"/>
                <a:cs typeface="Inter"/>
                <a:sym typeface="Inter"/>
              </a:defRPr>
            </a:lvl8pPr>
            <a:lvl9pPr lvl="8" algn="ctr">
              <a:lnSpc>
                <a:spcPct val="100000"/>
              </a:lnSpc>
              <a:spcBef>
                <a:spcPts val="0"/>
              </a:spcBef>
              <a:spcAft>
                <a:spcPts val="0"/>
              </a:spcAft>
              <a:buSzPts val="2800"/>
              <a:buFont typeface="Inter"/>
              <a:buNone/>
              <a:defRPr sz="2800" b="1">
                <a:latin typeface="Inter"/>
                <a:ea typeface="Inter"/>
                <a:cs typeface="Inter"/>
                <a:sym typeface="Inter"/>
              </a:defRPr>
            </a:lvl9pPr>
          </a:lstStyle>
          <a:p>
            <a:endParaRPr/>
          </a:p>
        </p:txBody>
      </p:sp>
      <p:sp>
        <p:nvSpPr>
          <p:cNvPr id="11" name="Google Shape;11;p2"/>
          <p:cNvSpPr txBox="1">
            <a:spLocks noGrp="1"/>
          </p:cNvSpPr>
          <p:nvPr>
            <p:ph type="subTitle" idx="2"/>
          </p:nvPr>
        </p:nvSpPr>
        <p:spPr>
          <a:xfrm>
            <a:off x="450000" y="4213500"/>
            <a:ext cx="4318500" cy="4800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a:spcBef>
                <a:spcPts val="0"/>
              </a:spcBef>
              <a:spcAft>
                <a:spcPts val="0"/>
              </a:spcAft>
              <a:buSzPts val="1700"/>
              <a:buNone/>
              <a:defRPr>
                <a:latin typeface="Archivo"/>
                <a:ea typeface="Archivo"/>
                <a:cs typeface="Archivo"/>
                <a:sym typeface="Archivo"/>
              </a:defRPr>
            </a:lvl2pPr>
            <a:lvl3pPr lvl="2">
              <a:spcBef>
                <a:spcPts val="0"/>
              </a:spcBef>
              <a:spcAft>
                <a:spcPts val="0"/>
              </a:spcAft>
              <a:buSzPts val="1700"/>
              <a:buNone/>
              <a:defRPr>
                <a:latin typeface="Archivo"/>
                <a:ea typeface="Archivo"/>
                <a:cs typeface="Archivo"/>
                <a:sym typeface="Archivo"/>
              </a:defRPr>
            </a:lvl3pPr>
            <a:lvl4pPr lvl="3">
              <a:spcBef>
                <a:spcPts val="0"/>
              </a:spcBef>
              <a:spcAft>
                <a:spcPts val="0"/>
              </a:spcAft>
              <a:buSzPts val="1700"/>
              <a:buNone/>
              <a:defRPr>
                <a:latin typeface="Archivo"/>
                <a:ea typeface="Archivo"/>
                <a:cs typeface="Archivo"/>
                <a:sym typeface="Archivo"/>
              </a:defRPr>
            </a:lvl4pPr>
            <a:lvl5pPr lvl="4">
              <a:spcBef>
                <a:spcPts val="0"/>
              </a:spcBef>
              <a:spcAft>
                <a:spcPts val="0"/>
              </a:spcAft>
              <a:buSzPts val="1700"/>
              <a:buNone/>
              <a:defRPr>
                <a:latin typeface="Archivo"/>
                <a:ea typeface="Archivo"/>
                <a:cs typeface="Archivo"/>
                <a:sym typeface="Archivo"/>
              </a:defRPr>
            </a:lvl5pPr>
            <a:lvl6pPr lvl="5">
              <a:spcBef>
                <a:spcPts val="0"/>
              </a:spcBef>
              <a:spcAft>
                <a:spcPts val="0"/>
              </a:spcAft>
              <a:buSzPts val="1700"/>
              <a:buNone/>
              <a:defRPr>
                <a:latin typeface="Archivo"/>
                <a:ea typeface="Archivo"/>
                <a:cs typeface="Archivo"/>
                <a:sym typeface="Archivo"/>
              </a:defRPr>
            </a:lvl6pPr>
            <a:lvl7pPr lvl="6">
              <a:spcBef>
                <a:spcPts val="0"/>
              </a:spcBef>
              <a:spcAft>
                <a:spcPts val="0"/>
              </a:spcAft>
              <a:buSzPts val="1700"/>
              <a:buNone/>
              <a:defRPr>
                <a:latin typeface="Archivo"/>
                <a:ea typeface="Archivo"/>
                <a:cs typeface="Archivo"/>
                <a:sym typeface="Archivo"/>
              </a:defRPr>
            </a:lvl7pPr>
            <a:lvl8pPr lvl="7">
              <a:spcBef>
                <a:spcPts val="0"/>
              </a:spcBef>
              <a:spcAft>
                <a:spcPts val="0"/>
              </a:spcAft>
              <a:buSzPts val="1700"/>
              <a:buNone/>
              <a:defRPr>
                <a:latin typeface="Archivo"/>
                <a:ea typeface="Archivo"/>
                <a:cs typeface="Archivo"/>
                <a:sym typeface="Archivo"/>
              </a:defRPr>
            </a:lvl8pPr>
            <a:lvl9pPr lvl="8">
              <a:spcBef>
                <a:spcPts val="0"/>
              </a:spcBef>
              <a:spcAft>
                <a:spcPts val="0"/>
              </a:spcAft>
              <a:buSzPts val="1700"/>
              <a:buNone/>
              <a:defRPr>
                <a:latin typeface="Archivo"/>
                <a:ea typeface="Archivo"/>
                <a:cs typeface="Archivo"/>
                <a:sym typeface="Archivo"/>
              </a:defRPr>
            </a:lvl9pPr>
          </a:lstStyle>
          <a:p>
            <a:endParaRPr/>
          </a:p>
        </p:txBody>
      </p:sp>
      <p:pic>
        <p:nvPicPr>
          <p:cNvPr id="12" name="Google Shape;12;p2"/>
          <p:cNvPicPr preferRelativeResize="0"/>
          <p:nvPr/>
        </p:nvPicPr>
        <p:blipFill>
          <a:blip r:embed="rId2">
            <a:alphaModFix/>
          </a:blip>
          <a:stretch>
            <a:fillRect/>
          </a:stretch>
        </p:blipFill>
        <p:spPr>
          <a:xfrm>
            <a:off x="540000" y="540000"/>
            <a:ext cx="1374776" cy="4960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10b - Heading, subheading and coloured background">
  <p:cSld name="TITLE_AND_BODY_2_2_1_1">
    <p:bg>
      <p:bgPr>
        <a:solidFill>
          <a:schemeClr val="lt1"/>
        </a:solidFill>
        <a:effectLst/>
      </p:bgPr>
    </p:bg>
    <p:spTree>
      <p:nvGrpSpPr>
        <p:cNvPr id="1" name="Shape 462"/>
        <p:cNvGrpSpPr/>
        <p:nvPr/>
      </p:nvGrpSpPr>
      <p:grpSpPr>
        <a:xfrm>
          <a:off x="0" y="0"/>
          <a:ext cx="0" cy="0"/>
          <a:chOff x="0" y="0"/>
          <a:chExt cx="0" cy="0"/>
        </a:xfrm>
      </p:grpSpPr>
      <p:sp>
        <p:nvSpPr>
          <p:cNvPr id="463" name="Google Shape;463;p45"/>
          <p:cNvSpPr txBox="1">
            <a:spLocks noGrp="1"/>
          </p:cNvSpPr>
          <p:nvPr>
            <p:ph type="title"/>
          </p:nvPr>
        </p:nvSpPr>
        <p:spPr>
          <a:xfrm>
            <a:off x="450000" y="247200"/>
            <a:ext cx="85206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464" name="Google Shape;464;p45"/>
          <p:cNvSpPr txBox="1">
            <a:spLocks noGrp="1"/>
          </p:cNvSpPr>
          <p:nvPr>
            <p:ph type="subTitle" idx="1"/>
          </p:nvPr>
        </p:nvSpPr>
        <p:spPr>
          <a:xfrm>
            <a:off x="450000" y="553200"/>
            <a:ext cx="82440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870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 Title slide with Mantel Group info">
  <p:cSld name="TITLE_1_1">
    <p:bg>
      <p:bgPr>
        <a:solidFill>
          <a:schemeClr val="accent3"/>
        </a:solid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ctrTitle"/>
          </p:nvPr>
        </p:nvSpPr>
        <p:spPr>
          <a:xfrm>
            <a:off x="450000" y="1081075"/>
            <a:ext cx="4610400" cy="2232600"/>
          </a:xfrm>
          <a:prstGeom prst="rect">
            <a:avLst/>
          </a:prstGeom>
        </p:spPr>
        <p:txBody>
          <a:bodyPr spcFirstLastPara="1" wrap="square" lIns="0" tIns="0" rIns="0" bIns="0" anchor="b" anchorCtr="0">
            <a:noAutofit/>
          </a:bodyPr>
          <a:lstStyle>
            <a:lvl1pPr lvl="0" rtl="0">
              <a:spcBef>
                <a:spcPts val="0"/>
              </a:spcBef>
              <a:spcAft>
                <a:spcPts val="0"/>
              </a:spcAft>
              <a:buSzPts val="4500"/>
              <a:buFont typeface="Inter ExtraBold"/>
              <a:buNone/>
              <a:defRPr sz="4500">
                <a:latin typeface="Inter ExtraBold"/>
                <a:ea typeface="Inter ExtraBold"/>
                <a:cs typeface="Inter ExtraBold"/>
                <a:sym typeface="Inter ExtraBold"/>
              </a:defRPr>
            </a:lvl1pPr>
            <a:lvl2pPr lvl="1"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2pPr>
            <a:lvl3pPr lvl="2"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3pPr>
            <a:lvl4pPr lvl="3"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4pPr>
            <a:lvl5pPr lvl="4"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5pPr>
            <a:lvl6pPr lvl="5"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6pPr>
            <a:lvl7pPr lvl="6"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7pPr>
            <a:lvl8pPr lvl="7"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8pPr>
            <a:lvl9pPr lvl="8"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9pPr>
          </a:lstStyle>
          <a:p>
            <a:endParaRPr/>
          </a:p>
        </p:txBody>
      </p:sp>
      <p:sp>
        <p:nvSpPr>
          <p:cNvPr id="21" name="Google Shape;21;p4"/>
          <p:cNvSpPr txBox="1">
            <a:spLocks noGrp="1"/>
          </p:cNvSpPr>
          <p:nvPr>
            <p:ph type="subTitle" idx="1"/>
          </p:nvPr>
        </p:nvSpPr>
        <p:spPr>
          <a:xfrm>
            <a:off x="450000" y="3313075"/>
            <a:ext cx="4183200" cy="1005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1"/>
              </a:buClr>
              <a:buSzPts val="2000"/>
              <a:buFont typeface="Inter Medium"/>
              <a:buNone/>
              <a:defRPr sz="2000">
                <a:solidFill>
                  <a:schemeClr val="accent1"/>
                </a:solidFill>
                <a:latin typeface="Inter Medium"/>
                <a:ea typeface="Inter Medium"/>
                <a:cs typeface="Inter Medium"/>
                <a:sym typeface="Inter Medium"/>
              </a:defRPr>
            </a:lvl1pPr>
            <a:lvl2pPr lvl="1" algn="ctr" rtl="0">
              <a:lnSpc>
                <a:spcPct val="100000"/>
              </a:lnSpc>
              <a:spcBef>
                <a:spcPts val="0"/>
              </a:spcBef>
              <a:spcAft>
                <a:spcPts val="0"/>
              </a:spcAft>
              <a:buSzPts val="2800"/>
              <a:buFont typeface="Inter"/>
              <a:buNone/>
              <a:defRPr sz="2800" b="1">
                <a:latin typeface="Inter"/>
                <a:ea typeface="Inter"/>
                <a:cs typeface="Inter"/>
                <a:sym typeface="Inter"/>
              </a:defRPr>
            </a:lvl2pPr>
            <a:lvl3pPr lvl="2" algn="ctr" rtl="0">
              <a:lnSpc>
                <a:spcPct val="100000"/>
              </a:lnSpc>
              <a:spcBef>
                <a:spcPts val="0"/>
              </a:spcBef>
              <a:spcAft>
                <a:spcPts val="0"/>
              </a:spcAft>
              <a:buSzPts val="2800"/>
              <a:buFont typeface="Inter"/>
              <a:buNone/>
              <a:defRPr sz="2800" b="1">
                <a:latin typeface="Inter"/>
                <a:ea typeface="Inter"/>
                <a:cs typeface="Inter"/>
                <a:sym typeface="Inter"/>
              </a:defRPr>
            </a:lvl3pPr>
            <a:lvl4pPr lvl="3" algn="ctr" rtl="0">
              <a:lnSpc>
                <a:spcPct val="100000"/>
              </a:lnSpc>
              <a:spcBef>
                <a:spcPts val="0"/>
              </a:spcBef>
              <a:spcAft>
                <a:spcPts val="0"/>
              </a:spcAft>
              <a:buSzPts val="2800"/>
              <a:buFont typeface="Inter"/>
              <a:buNone/>
              <a:defRPr sz="2800" b="1">
                <a:latin typeface="Inter"/>
                <a:ea typeface="Inter"/>
                <a:cs typeface="Inter"/>
                <a:sym typeface="Inter"/>
              </a:defRPr>
            </a:lvl4pPr>
            <a:lvl5pPr lvl="4" algn="ctr" rtl="0">
              <a:lnSpc>
                <a:spcPct val="100000"/>
              </a:lnSpc>
              <a:spcBef>
                <a:spcPts val="0"/>
              </a:spcBef>
              <a:spcAft>
                <a:spcPts val="0"/>
              </a:spcAft>
              <a:buSzPts val="2800"/>
              <a:buFont typeface="Inter"/>
              <a:buNone/>
              <a:defRPr sz="2800" b="1">
                <a:latin typeface="Inter"/>
                <a:ea typeface="Inter"/>
                <a:cs typeface="Inter"/>
                <a:sym typeface="Inter"/>
              </a:defRPr>
            </a:lvl5pPr>
            <a:lvl6pPr lvl="5" algn="ctr" rtl="0">
              <a:lnSpc>
                <a:spcPct val="100000"/>
              </a:lnSpc>
              <a:spcBef>
                <a:spcPts val="0"/>
              </a:spcBef>
              <a:spcAft>
                <a:spcPts val="0"/>
              </a:spcAft>
              <a:buSzPts val="2800"/>
              <a:buFont typeface="Inter"/>
              <a:buNone/>
              <a:defRPr sz="2800" b="1">
                <a:latin typeface="Inter"/>
                <a:ea typeface="Inter"/>
                <a:cs typeface="Inter"/>
                <a:sym typeface="Inter"/>
              </a:defRPr>
            </a:lvl6pPr>
            <a:lvl7pPr lvl="6" algn="ctr" rtl="0">
              <a:lnSpc>
                <a:spcPct val="100000"/>
              </a:lnSpc>
              <a:spcBef>
                <a:spcPts val="0"/>
              </a:spcBef>
              <a:spcAft>
                <a:spcPts val="0"/>
              </a:spcAft>
              <a:buSzPts val="2800"/>
              <a:buFont typeface="Inter"/>
              <a:buNone/>
              <a:defRPr sz="2800" b="1">
                <a:latin typeface="Inter"/>
                <a:ea typeface="Inter"/>
                <a:cs typeface="Inter"/>
                <a:sym typeface="Inter"/>
              </a:defRPr>
            </a:lvl7pPr>
            <a:lvl8pPr lvl="7" algn="ctr" rtl="0">
              <a:lnSpc>
                <a:spcPct val="100000"/>
              </a:lnSpc>
              <a:spcBef>
                <a:spcPts val="0"/>
              </a:spcBef>
              <a:spcAft>
                <a:spcPts val="0"/>
              </a:spcAft>
              <a:buSzPts val="2800"/>
              <a:buFont typeface="Inter"/>
              <a:buNone/>
              <a:defRPr sz="2800" b="1">
                <a:latin typeface="Inter"/>
                <a:ea typeface="Inter"/>
                <a:cs typeface="Inter"/>
                <a:sym typeface="Inter"/>
              </a:defRPr>
            </a:lvl8pPr>
            <a:lvl9pPr lvl="8" algn="ctr" rtl="0">
              <a:lnSpc>
                <a:spcPct val="100000"/>
              </a:lnSpc>
              <a:spcBef>
                <a:spcPts val="0"/>
              </a:spcBef>
              <a:spcAft>
                <a:spcPts val="0"/>
              </a:spcAft>
              <a:buSzPts val="2800"/>
              <a:buFont typeface="Inter"/>
              <a:buNone/>
              <a:defRPr sz="2800" b="1">
                <a:latin typeface="Inter"/>
                <a:ea typeface="Inter"/>
                <a:cs typeface="Inter"/>
                <a:sym typeface="Inter"/>
              </a:defRPr>
            </a:lvl9pPr>
          </a:lstStyle>
          <a:p>
            <a:endParaRPr/>
          </a:p>
        </p:txBody>
      </p:sp>
      <p:sp>
        <p:nvSpPr>
          <p:cNvPr id="22" name="Google Shape;22;p4"/>
          <p:cNvSpPr txBox="1">
            <a:spLocks noGrp="1"/>
          </p:cNvSpPr>
          <p:nvPr>
            <p:ph type="subTitle" idx="2"/>
          </p:nvPr>
        </p:nvSpPr>
        <p:spPr>
          <a:xfrm>
            <a:off x="450000" y="4213500"/>
            <a:ext cx="4126500" cy="480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200"/>
              <a:buFont typeface="Inter Medium"/>
              <a:buNone/>
              <a:defRPr>
                <a:solidFill>
                  <a:schemeClr val="lt1"/>
                </a:solidFill>
                <a:latin typeface="Inter"/>
                <a:ea typeface="Inter"/>
                <a:cs typeface="Inter"/>
                <a:sym typeface="Inter"/>
              </a:defRPr>
            </a:lvl1pPr>
            <a:lvl2pPr lvl="1" rtl="0">
              <a:spcBef>
                <a:spcPts val="0"/>
              </a:spcBef>
              <a:spcAft>
                <a:spcPts val="0"/>
              </a:spcAft>
              <a:buSzPts val="1700"/>
              <a:buFont typeface="Inter Medium"/>
              <a:buNone/>
              <a:defRPr>
                <a:latin typeface="Inter"/>
                <a:ea typeface="Inter"/>
                <a:cs typeface="Inter"/>
                <a:sym typeface="Inter"/>
              </a:defRPr>
            </a:lvl2pPr>
            <a:lvl3pPr lvl="2" rtl="0">
              <a:spcBef>
                <a:spcPts val="0"/>
              </a:spcBef>
              <a:spcAft>
                <a:spcPts val="0"/>
              </a:spcAft>
              <a:buSzPts val="1700"/>
              <a:buFont typeface="Inter Medium"/>
              <a:buNone/>
              <a:defRPr>
                <a:latin typeface="Inter"/>
                <a:ea typeface="Inter"/>
                <a:cs typeface="Inter"/>
                <a:sym typeface="Inter"/>
              </a:defRPr>
            </a:lvl3pPr>
            <a:lvl4pPr lvl="3" rtl="0">
              <a:spcBef>
                <a:spcPts val="0"/>
              </a:spcBef>
              <a:spcAft>
                <a:spcPts val="0"/>
              </a:spcAft>
              <a:buSzPts val="1700"/>
              <a:buFont typeface="Inter Medium"/>
              <a:buNone/>
              <a:defRPr>
                <a:latin typeface="Inter"/>
                <a:ea typeface="Inter"/>
                <a:cs typeface="Inter"/>
                <a:sym typeface="Inter"/>
              </a:defRPr>
            </a:lvl4pPr>
            <a:lvl5pPr lvl="4" rtl="0">
              <a:spcBef>
                <a:spcPts val="0"/>
              </a:spcBef>
              <a:spcAft>
                <a:spcPts val="0"/>
              </a:spcAft>
              <a:buSzPts val="1700"/>
              <a:buFont typeface="Inter Medium"/>
              <a:buNone/>
              <a:defRPr>
                <a:latin typeface="Inter"/>
                <a:ea typeface="Inter"/>
                <a:cs typeface="Inter"/>
                <a:sym typeface="Inter"/>
              </a:defRPr>
            </a:lvl5pPr>
            <a:lvl6pPr lvl="5" rtl="0">
              <a:spcBef>
                <a:spcPts val="0"/>
              </a:spcBef>
              <a:spcAft>
                <a:spcPts val="0"/>
              </a:spcAft>
              <a:buSzPts val="1700"/>
              <a:buFont typeface="Inter Medium"/>
              <a:buNone/>
              <a:defRPr>
                <a:latin typeface="Inter"/>
                <a:ea typeface="Inter"/>
                <a:cs typeface="Inter"/>
                <a:sym typeface="Inter"/>
              </a:defRPr>
            </a:lvl6pPr>
            <a:lvl7pPr lvl="6" rtl="0">
              <a:spcBef>
                <a:spcPts val="0"/>
              </a:spcBef>
              <a:spcAft>
                <a:spcPts val="0"/>
              </a:spcAft>
              <a:buSzPts val="1700"/>
              <a:buFont typeface="Inter Medium"/>
              <a:buNone/>
              <a:defRPr>
                <a:latin typeface="Inter"/>
                <a:ea typeface="Inter"/>
                <a:cs typeface="Inter"/>
                <a:sym typeface="Inter"/>
              </a:defRPr>
            </a:lvl7pPr>
            <a:lvl8pPr lvl="7" rtl="0">
              <a:spcBef>
                <a:spcPts val="0"/>
              </a:spcBef>
              <a:spcAft>
                <a:spcPts val="0"/>
              </a:spcAft>
              <a:buSzPts val="1700"/>
              <a:buFont typeface="Inter Medium"/>
              <a:buNone/>
              <a:defRPr>
                <a:latin typeface="Inter"/>
                <a:ea typeface="Inter"/>
                <a:cs typeface="Inter"/>
                <a:sym typeface="Inter"/>
              </a:defRPr>
            </a:lvl8pPr>
            <a:lvl9pPr lvl="8" rtl="0">
              <a:spcBef>
                <a:spcPts val="0"/>
              </a:spcBef>
              <a:spcAft>
                <a:spcPts val="0"/>
              </a:spcAft>
              <a:buSzPts val="1700"/>
              <a:buFont typeface="Inter Medium"/>
              <a:buNone/>
              <a:defRPr>
                <a:latin typeface="Inter"/>
                <a:ea typeface="Inter"/>
                <a:cs typeface="Inter"/>
                <a:sym typeface="Inter"/>
              </a:defRPr>
            </a:lvl9pPr>
          </a:lstStyle>
          <a:p>
            <a:endParaRPr/>
          </a:p>
        </p:txBody>
      </p:sp>
      <p:pic>
        <p:nvPicPr>
          <p:cNvPr id="23" name="Google Shape;23;p4"/>
          <p:cNvPicPr preferRelativeResize="0"/>
          <p:nvPr/>
        </p:nvPicPr>
        <p:blipFill>
          <a:blip r:embed="rId2">
            <a:alphaModFix/>
          </a:blip>
          <a:stretch>
            <a:fillRect/>
          </a:stretch>
        </p:blipFill>
        <p:spPr>
          <a:xfrm>
            <a:off x="540000" y="540000"/>
            <a:ext cx="1374776" cy="496050"/>
          </a:xfrm>
          <a:prstGeom prst="rect">
            <a:avLst/>
          </a:prstGeom>
          <a:noFill/>
          <a:ln>
            <a:noFill/>
          </a:ln>
        </p:spPr>
      </p:pic>
      <p:grpSp>
        <p:nvGrpSpPr>
          <p:cNvPr id="24" name="Google Shape;24;p4"/>
          <p:cNvGrpSpPr/>
          <p:nvPr/>
        </p:nvGrpSpPr>
        <p:grpSpPr>
          <a:xfrm>
            <a:off x="5060425" y="3063900"/>
            <a:ext cx="3426425" cy="1362000"/>
            <a:chOff x="4939450" y="3133675"/>
            <a:chExt cx="3426425" cy="1362000"/>
          </a:xfrm>
        </p:grpSpPr>
        <p:sp>
          <p:nvSpPr>
            <p:cNvPr id="25" name="Google Shape;25;p4"/>
            <p:cNvSpPr/>
            <p:nvPr/>
          </p:nvSpPr>
          <p:spPr>
            <a:xfrm>
              <a:off x="4939450" y="3133675"/>
              <a:ext cx="3285300" cy="1362000"/>
            </a:xfrm>
            <a:prstGeom prst="roundRect">
              <a:avLst>
                <a:gd name="adj" fmla="val 6460"/>
              </a:avLst>
            </a:prstGeom>
            <a:solidFill>
              <a:srgbClr val="F5F7F9">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nvGrpSpPr>
            <p:cNvPr id="26" name="Google Shape;26;p4"/>
            <p:cNvGrpSpPr/>
            <p:nvPr/>
          </p:nvGrpSpPr>
          <p:grpSpPr>
            <a:xfrm>
              <a:off x="5150050" y="3310300"/>
              <a:ext cx="3215825" cy="1100300"/>
              <a:chOff x="5428075" y="1203275"/>
              <a:chExt cx="3215825" cy="1100300"/>
            </a:xfrm>
          </p:grpSpPr>
          <p:sp>
            <p:nvSpPr>
              <p:cNvPr id="27" name="Google Shape;27;p4"/>
              <p:cNvSpPr txBox="1"/>
              <p:nvPr/>
            </p:nvSpPr>
            <p:spPr>
              <a:xfrm>
                <a:off x="5762400" y="1235275"/>
                <a:ext cx="2881500" cy="1068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000">
                    <a:solidFill>
                      <a:srgbClr val="FFFFFF"/>
                    </a:solidFill>
                    <a:latin typeface="Archivo Medium"/>
                    <a:ea typeface="Archivo Medium"/>
                    <a:cs typeface="Archivo Medium"/>
                    <a:sym typeface="Archivo Medium"/>
                  </a:rPr>
                  <a:t>900+ team members</a:t>
                </a:r>
                <a:endParaRPr sz="1000">
                  <a:solidFill>
                    <a:srgbClr val="FFFFFF"/>
                  </a:solidFill>
                  <a:latin typeface="Archivo Medium"/>
                  <a:ea typeface="Archivo Medium"/>
                  <a:cs typeface="Archivo Medium"/>
                  <a:sym typeface="Archivo Medium"/>
                </a:endParaRPr>
              </a:p>
              <a:p>
                <a:pPr marL="0" lvl="0" indent="0" algn="l" rtl="0">
                  <a:lnSpc>
                    <a:spcPct val="115000"/>
                  </a:lnSpc>
                  <a:spcBef>
                    <a:spcPts val="700"/>
                  </a:spcBef>
                  <a:spcAft>
                    <a:spcPts val="0"/>
                  </a:spcAft>
                  <a:buClr>
                    <a:srgbClr val="000000"/>
                  </a:buClr>
                  <a:buFont typeface="Arial"/>
                  <a:buNone/>
                </a:pPr>
                <a:r>
                  <a:rPr lang="en-GB" sz="1000">
                    <a:solidFill>
                      <a:srgbClr val="FFFFFF"/>
                    </a:solidFill>
                    <a:latin typeface="Archivo Medium"/>
                    <a:ea typeface="Archivo Medium"/>
                    <a:cs typeface="Archivo Medium"/>
                    <a:sym typeface="Archivo Medium"/>
                  </a:rPr>
                  <a:t>Offices across Australia and New Zealand</a:t>
                </a:r>
                <a:endParaRPr sz="1000">
                  <a:solidFill>
                    <a:srgbClr val="FFFFFF"/>
                  </a:solidFill>
                  <a:latin typeface="Archivo Medium"/>
                  <a:ea typeface="Archivo Medium"/>
                  <a:cs typeface="Archivo Medium"/>
                  <a:sym typeface="Archivo Medium"/>
                </a:endParaRPr>
              </a:p>
              <a:p>
                <a:pPr marL="0" lvl="0" indent="0" algn="l" rtl="0">
                  <a:lnSpc>
                    <a:spcPct val="115000"/>
                  </a:lnSpc>
                  <a:spcBef>
                    <a:spcPts val="700"/>
                  </a:spcBef>
                  <a:spcAft>
                    <a:spcPts val="0"/>
                  </a:spcAft>
                  <a:buClr>
                    <a:srgbClr val="000000"/>
                  </a:buClr>
                  <a:buFont typeface="Arial"/>
                  <a:buNone/>
                </a:pPr>
                <a:r>
                  <a:rPr lang="en-GB" sz="1000">
                    <a:solidFill>
                      <a:srgbClr val="FFFFFF"/>
                    </a:solidFill>
                    <a:latin typeface="Archivo Medium"/>
                    <a:ea typeface="Archivo Medium"/>
                    <a:cs typeface="Archivo Medium"/>
                    <a:sym typeface="Archivo Medium"/>
                  </a:rPr>
                  <a:t>Voted Best Place to Work in 2021 and 2022</a:t>
                </a:r>
                <a:endParaRPr sz="1000">
                  <a:solidFill>
                    <a:srgbClr val="FFFFFF"/>
                  </a:solidFill>
                  <a:latin typeface="Archivo Medium"/>
                  <a:ea typeface="Archivo Medium"/>
                  <a:cs typeface="Archivo Medium"/>
                  <a:sym typeface="Archivo Medium"/>
                </a:endParaRPr>
              </a:p>
              <a:p>
                <a:pPr marL="0" lvl="0" indent="0" algn="l" rtl="0">
                  <a:lnSpc>
                    <a:spcPct val="115000"/>
                  </a:lnSpc>
                  <a:spcBef>
                    <a:spcPts val="700"/>
                  </a:spcBef>
                  <a:spcAft>
                    <a:spcPts val="700"/>
                  </a:spcAft>
                  <a:buClr>
                    <a:srgbClr val="000000"/>
                  </a:buClr>
                  <a:buFont typeface="Arial"/>
                  <a:buNone/>
                </a:pPr>
                <a:r>
                  <a:rPr lang="en-GB" sz="1000">
                    <a:solidFill>
                      <a:srgbClr val="FFFFFF"/>
                    </a:solidFill>
                    <a:latin typeface="Archivo Medium"/>
                    <a:ea typeface="Archivo Medium"/>
                    <a:cs typeface="Archivo Medium"/>
                    <a:sym typeface="Archivo Medium"/>
                  </a:rPr>
                  <a:t>Operating at over 140 clients</a:t>
                </a:r>
                <a:endParaRPr sz="1000">
                  <a:solidFill>
                    <a:srgbClr val="FFFFFF"/>
                  </a:solidFill>
                  <a:latin typeface="Archivo Medium"/>
                  <a:ea typeface="Archivo Medium"/>
                  <a:cs typeface="Archivo Medium"/>
                  <a:sym typeface="Archivo Medium"/>
                </a:endParaRPr>
              </a:p>
            </p:txBody>
          </p:sp>
          <p:sp>
            <p:nvSpPr>
              <p:cNvPr id="28" name="Google Shape;28;p4"/>
              <p:cNvSpPr/>
              <p:nvPr/>
            </p:nvSpPr>
            <p:spPr>
              <a:xfrm>
                <a:off x="5428075" y="1203275"/>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sp>
            <p:nvSpPr>
              <p:cNvPr id="29" name="Google Shape;29;p4"/>
              <p:cNvSpPr/>
              <p:nvPr/>
            </p:nvSpPr>
            <p:spPr>
              <a:xfrm>
                <a:off x="5428075" y="1460850"/>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sp>
            <p:nvSpPr>
              <p:cNvPr id="30" name="Google Shape;30;p4"/>
              <p:cNvSpPr/>
              <p:nvPr/>
            </p:nvSpPr>
            <p:spPr>
              <a:xfrm>
                <a:off x="5428075" y="1737825"/>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sp>
            <p:nvSpPr>
              <p:cNvPr id="31" name="Google Shape;31;p4"/>
              <p:cNvSpPr/>
              <p:nvPr/>
            </p:nvSpPr>
            <p:spPr>
              <a:xfrm>
                <a:off x="5428075" y="1995400"/>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grpSp>
      </p:grpSp>
      <p:grpSp>
        <p:nvGrpSpPr>
          <p:cNvPr id="32" name="Google Shape;32;p4"/>
          <p:cNvGrpSpPr/>
          <p:nvPr/>
        </p:nvGrpSpPr>
        <p:grpSpPr>
          <a:xfrm>
            <a:off x="5102851" y="831101"/>
            <a:ext cx="3447282" cy="1924324"/>
            <a:chOff x="5102851" y="831101"/>
            <a:chExt cx="3447282" cy="1924324"/>
          </a:xfrm>
        </p:grpSpPr>
        <p:grpSp>
          <p:nvGrpSpPr>
            <p:cNvPr id="33" name="Google Shape;33;p4"/>
            <p:cNvGrpSpPr/>
            <p:nvPr/>
          </p:nvGrpSpPr>
          <p:grpSpPr>
            <a:xfrm>
              <a:off x="5102851" y="831101"/>
              <a:ext cx="3447282" cy="1924324"/>
              <a:chOff x="4634426" y="1490533"/>
              <a:chExt cx="3873350" cy="2162162"/>
            </a:xfrm>
          </p:grpSpPr>
          <p:grpSp>
            <p:nvGrpSpPr>
              <p:cNvPr id="34" name="Google Shape;34;p4"/>
              <p:cNvGrpSpPr/>
              <p:nvPr/>
            </p:nvGrpSpPr>
            <p:grpSpPr>
              <a:xfrm rot="-121053">
                <a:off x="4879552" y="1538319"/>
                <a:ext cx="2751012" cy="2066592"/>
                <a:chOff x="3310782" y="2425915"/>
                <a:chExt cx="4866890" cy="3655418"/>
              </a:xfrm>
            </p:grpSpPr>
            <p:grpSp>
              <p:nvGrpSpPr>
                <p:cNvPr id="35" name="Google Shape;35;p4"/>
                <p:cNvGrpSpPr/>
                <p:nvPr/>
              </p:nvGrpSpPr>
              <p:grpSpPr>
                <a:xfrm>
                  <a:off x="3310782" y="2425915"/>
                  <a:ext cx="3603361" cy="3399184"/>
                  <a:chOff x="2540000" y="973138"/>
                  <a:chExt cx="4062413" cy="3832225"/>
                </a:xfrm>
              </p:grpSpPr>
              <p:sp>
                <p:nvSpPr>
                  <p:cNvPr id="36" name="Google Shape;36;p4"/>
                  <p:cNvSpPr/>
                  <p:nvPr/>
                </p:nvSpPr>
                <p:spPr>
                  <a:xfrm>
                    <a:off x="2540000" y="1339850"/>
                    <a:ext cx="1604963" cy="2360614"/>
                  </a:xfrm>
                  <a:custGeom>
                    <a:avLst/>
                    <a:gdLst/>
                    <a:ahLst/>
                    <a:cxnLst/>
                    <a:rect l="l" t="t" r="r" b="b"/>
                    <a:pathLst>
                      <a:path w="885" h="1302" extrusionOk="0">
                        <a:moveTo>
                          <a:pt x="882" y="66"/>
                        </a:moveTo>
                        <a:cubicBezTo>
                          <a:pt x="879" y="64"/>
                          <a:pt x="875" y="63"/>
                          <a:pt x="871" y="63"/>
                        </a:cubicBezTo>
                        <a:cubicBezTo>
                          <a:pt x="866" y="62"/>
                          <a:pt x="864" y="59"/>
                          <a:pt x="860" y="59"/>
                        </a:cubicBezTo>
                        <a:cubicBezTo>
                          <a:pt x="857" y="59"/>
                          <a:pt x="856" y="60"/>
                          <a:pt x="853" y="60"/>
                        </a:cubicBezTo>
                        <a:cubicBezTo>
                          <a:pt x="854" y="63"/>
                          <a:pt x="854" y="66"/>
                          <a:pt x="856" y="68"/>
                        </a:cubicBezTo>
                        <a:cubicBezTo>
                          <a:pt x="856" y="69"/>
                          <a:pt x="856" y="69"/>
                          <a:pt x="856" y="69"/>
                        </a:cubicBezTo>
                        <a:cubicBezTo>
                          <a:pt x="854" y="69"/>
                          <a:pt x="853" y="68"/>
                          <a:pt x="852" y="68"/>
                        </a:cubicBezTo>
                        <a:cubicBezTo>
                          <a:pt x="851" y="68"/>
                          <a:pt x="851" y="68"/>
                          <a:pt x="851" y="68"/>
                        </a:cubicBezTo>
                        <a:cubicBezTo>
                          <a:pt x="851" y="69"/>
                          <a:pt x="851" y="70"/>
                          <a:pt x="852" y="70"/>
                        </a:cubicBezTo>
                        <a:cubicBezTo>
                          <a:pt x="852" y="72"/>
                          <a:pt x="852" y="72"/>
                          <a:pt x="852" y="72"/>
                        </a:cubicBezTo>
                        <a:cubicBezTo>
                          <a:pt x="850" y="71"/>
                          <a:pt x="848" y="70"/>
                          <a:pt x="847" y="68"/>
                        </a:cubicBezTo>
                        <a:cubicBezTo>
                          <a:pt x="846" y="69"/>
                          <a:pt x="846" y="69"/>
                          <a:pt x="846" y="69"/>
                        </a:cubicBezTo>
                        <a:cubicBezTo>
                          <a:pt x="846" y="71"/>
                          <a:pt x="847" y="73"/>
                          <a:pt x="847" y="75"/>
                        </a:cubicBezTo>
                        <a:cubicBezTo>
                          <a:pt x="847" y="75"/>
                          <a:pt x="846" y="76"/>
                          <a:pt x="846" y="76"/>
                        </a:cubicBezTo>
                        <a:cubicBezTo>
                          <a:pt x="842" y="71"/>
                          <a:pt x="842" y="71"/>
                          <a:pt x="842" y="71"/>
                        </a:cubicBezTo>
                        <a:cubicBezTo>
                          <a:pt x="840" y="73"/>
                          <a:pt x="839" y="75"/>
                          <a:pt x="839" y="78"/>
                        </a:cubicBezTo>
                        <a:cubicBezTo>
                          <a:pt x="839" y="83"/>
                          <a:pt x="843" y="95"/>
                          <a:pt x="836" y="83"/>
                        </a:cubicBezTo>
                        <a:cubicBezTo>
                          <a:pt x="835" y="86"/>
                          <a:pt x="833" y="91"/>
                          <a:pt x="833" y="94"/>
                        </a:cubicBezTo>
                        <a:cubicBezTo>
                          <a:pt x="833" y="95"/>
                          <a:pt x="835" y="98"/>
                          <a:pt x="833" y="96"/>
                        </a:cubicBezTo>
                        <a:cubicBezTo>
                          <a:pt x="830" y="90"/>
                          <a:pt x="830" y="90"/>
                          <a:pt x="830" y="90"/>
                        </a:cubicBezTo>
                        <a:cubicBezTo>
                          <a:pt x="827" y="89"/>
                          <a:pt x="823" y="87"/>
                          <a:pt x="830" y="87"/>
                        </a:cubicBezTo>
                        <a:cubicBezTo>
                          <a:pt x="832" y="87"/>
                          <a:pt x="834" y="85"/>
                          <a:pt x="834" y="83"/>
                        </a:cubicBezTo>
                        <a:cubicBezTo>
                          <a:pt x="834" y="78"/>
                          <a:pt x="832" y="76"/>
                          <a:pt x="832" y="72"/>
                        </a:cubicBezTo>
                        <a:cubicBezTo>
                          <a:pt x="832" y="69"/>
                          <a:pt x="832" y="67"/>
                          <a:pt x="833" y="64"/>
                        </a:cubicBezTo>
                        <a:cubicBezTo>
                          <a:pt x="834" y="62"/>
                          <a:pt x="837" y="61"/>
                          <a:pt x="837" y="58"/>
                        </a:cubicBezTo>
                        <a:cubicBezTo>
                          <a:pt x="837" y="53"/>
                          <a:pt x="832" y="50"/>
                          <a:pt x="827" y="47"/>
                        </a:cubicBezTo>
                        <a:cubicBezTo>
                          <a:pt x="823" y="45"/>
                          <a:pt x="821" y="43"/>
                          <a:pt x="818" y="39"/>
                        </a:cubicBezTo>
                        <a:cubicBezTo>
                          <a:pt x="818" y="37"/>
                          <a:pt x="815" y="37"/>
                          <a:pt x="815" y="35"/>
                        </a:cubicBezTo>
                        <a:cubicBezTo>
                          <a:pt x="815" y="35"/>
                          <a:pt x="815" y="34"/>
                          <a:pt x="815" y="34"/>
                        </a:cubicBezTo>
                        <a:cubicBezTo>
                          <a:pt x="815" y="29"/>
                          <a:pt x="811" y="28"/>
                          <a:pt x="807" y="26"/>
                        </a:cubicBezTo>
                        <a:cubicBezTo>
                          <a:pt x="805" y="25"/>
                          <a:pt x="804" y="23"/>
                          <a:pt x="801" y="21"/>
                        </a:cubicBezTo>
                        <a:cubicBezTo>
                          <a:pt x="799" y="20"/>
                          <a:pt x="795" y="21"/>
                          <a:pt x="795" y="18"/>
                        </a:cubicBezTo>
                        <a:cubicBezTo>
                          <a:pt x="795" y="15"/>
                          <a:pt x="795" y="11"/>
                          <a:pt x="793" y="11"/>
                        </a:cubicBezTo>
                        <a:cubicBezTo>
                          <a:pt x="789" y="11"/>
                          <a:pt x="787" y="12"/>
                          <a:pt x="784" y="12"/>
                        </a:cubicBezTo>
                        <a:cubicBezTo>
                          <a:pt x="777" y="12"/>
                          <a:pt x="774" y="7"/>
                          <a:pt x="771" y="0"/>
                        </a:cubicBezTo>
                        <a:cubicBezTo>
                          <a:pt x="769" y="2"/>
                          <a:pt x="768" y="3"/>
                          <a:pt x="765" y="4"/>
                        </a:cubicBezTo>
                        <a:cubicBezTo>
                          <a:pt x="760" y="2"/>
                          <a:pt x="760" y="2"/>
                          <a:pt x="760" y="2"/>
                        </a:cubicBezTo>
                        <a:cubicBezTo>
                          <a:pt x="759" y="3"/>
                          <a:pt x="759" y="3"/>
                          <a:pt x="759" y="3"/>
                        </a:cubicBezTo>
                        <a:cubicBezTo>
                          <a:pt x="762" y="7"/>
                          <a:pt x="763" y="10"/>
                          <a:pt x="768" y="13"/>
                        </a:cubicBezTo>
                        <a:cubicBezTo>
                          <a:pt x="767" y="14"/>
                          <a:pt x="767" y="14"/>
                          <a:pt x="767" y="14"/>
                        </a:cubicBezTo>
                        <a:cubicBezTo>
                          <a:pt x="765" y="13"/>
                          <a:pt x="764" y="14"/>
                          <a:pt x="761" y="14"/>
                        </a:cubicBezTo>
                        <a:cubicBezTo>
                          <a:pt x="761" y="19"/>
                          <a:pt x="758" y="22"/>
                          <a:pt x="754" y="25"/>
                        </a:cubicBezTo>
                        <a:cubicBezTo>
                          <a:pt x="752" y="27"/>
                          <a:pt x="752" y="29"/>
                          <a:pt x="749" y="29"/>
                        </a:cubicBezTo>
                        <a:cubicBezTo>
                          <a:pt x="744" y="29"/>
                          <a:pt x="744" y="22"/>
                          <a:pt x="744" y="17"/>
                        </a:cubicBezTo>
                        <a:cubicBezTo>
                          <a:pt x="744" y="10"/>
                          <a:pt x="745" y="15"/>
                          <a:pt x="740" y="18"/>
                        </a:cubicBezTo>
                        <a:cubicBezTo>
                          <a:pt x="738" y="19"/>
                          <a:pt x="735" y="19"/>
                          <a:pt x="735" y="21"/>
                        </a:cubicBezTo>
                        <a:cubicBezTo>
                          <a:pt x="735" y="24"/>
                          <a:pt x="737" y="24"/>
                          <a:pt x="738" y="26"/>
                        </a:cubicBezTo>
                        <a:cubicBezTo>
                          <a:pt x="735" y="27"/>
                          <a:pt x="734" y="29"/>
                          <a:pt x="731" y="29"/>
                        </a:cubicBezTo>
                        <a:cubicBezTo>
                          <a:pt x="723" y="29"/>
                          <a:pt x="730" y="19"/>
                          <a:pt x="721" y="30"/>
                        </a:cubicBezTo>
                        <a:cubicBezTo>
                          <a:pt x="722" y="32"/>
                          <a:pt x="722" y="32"/>
                          <a:pt x="722" y="32"/>
                        </a:cubicBezTo>
                        <a:cubicBezTo>
                          <a:pt x="720" y="35"/>
                          <a:pt x="718" y="36"/>
                          <a:pt x="718" y="38"/>
                        </a:cubicBezTo>
                        <a:cubicBezTo>
                          <a:pt x="718" y="40"/>
                          <a:pt x="719" y="41"/>
                          <a:pt x="719" y="43"/>
                        </a:cubicBezTo>
                        <a:cubicBezTo>
                          <a:pt x="719" y="46"/>
                          <a:pt x="715" y="45"/>
                          <a:pt x="712" y="45"/>
                        </a:cubicBezTo>
                        <a:cubicBezTo>
                          <a:pt x="713" y="48"/>
                          <a:pt x="713" y="49"/>
                          <a:pt x="714" y="51"/>
                        </a:cubicBezTo>
                        <a:cubicBezTo>
                          <a:pt x="713" y="50"/>
                          <a:pt x="713" y="50"/>
                          <a:pt x="713" y="50"/>
                        </a:cubicBezTo>
                        <a:cubicBezTo>
                          <a:pt x="712" y="49"/>
                          <a:pt x="710" y="48"/>
                          <a:pt x="709" y="47"/>
                        </a:cubicBezTo>
                        <a:cubicBezTo>
                          <a:pt x="708" y="45"/>
                          <a:pt x="708" y="41"/>
                          <a:pt x="706" y="41"/>
                        </a:cubicBezTo>
                        <a:cubicBezTo>
                          <a:pt x="697" y="41"/>
                          <a:pt x="699" y="56"/>
                          <a:pt x="699" y="33"/>
                        </a:cubicBezTo>
                        <a:cubicBezTo>
                          <a:pt x="699" y="33"/>
                          <a:pt x="700" y="33"/>
                          <a:pt x="700" y="32"/>
                        </a:cubicBezTo>
                        <a:cubicBezTo>
                          <a:pt x="700" y="30"/>
                          <a:pt x="697" y="29"/>
                          <a:pt x="695" y="28"/>
                        </a:cubicBezTo>
                        <a:cubicBezTo>
                          <a:pt x="695" y="40"/>
                          <a:pt x="695" y="40"/>
                          <a:pt x="695" y="40"/>
                        </a:cubicBezTo>
                        <a:cubicBezTo>
                          <a:pt x="695" y="43"/>
                          <a:pt x="695" y="44"/>
                          <a:pt x="695" y="47"/>
                        </a:cubicBezTo>
                        <a:cubicBezTo>
                          <a:pt x="691" y="47"/>
                          <a:pt x="687" y="47"/>
                          <a:pt x="685" y="51"/>
                        </a:cubicBezTo>
                        <a:cubicBezTo>
                          <a:pt x="685" y="50"/>
                          <a:pt x="684" y="50"/>
                          <a:pt x="684" y="50"/>
                        </a:cubicBezTo>
                        <a:cubicBezTo>
                          <a:pt x="684" y="48"/>
                          <a:pt x="684" y="48"/>
                          <a:pt x="684" y="48"/>
                        </a:cubicBezTo>
                        <a:cubicBezTo>
                          <a:pt x="681" y="48"/>
                          <a:pt x="681" y="48"/>
                          <a:pt x="681" y="48"/>
                        </a:cubicBezTo>
                        <a:cubicBezTo>
                          <a:pt x="680" y="48"/>
                          <a:pt x="680" y="47"/>
                          <a:pt x="679" y="47"/>
                        </a:cubicBezTo>
                        <a:cubicBezTo>
                          <a:pt x="678" y="47"/>
                          <a:pt x="678" y="48"/>
                          <a:pt x="678" y="48"/>
                        </a:cubicBezTo>
                        <a:cubicBezTo>
                          <a:pt x="678" y="52"/>
                          <a:pt x="673" y="53"/>
                          <a:pt x="673" y="57"/>
                        </a:cubicBezTo>
                        <a:cubicBezTo>
                          <a:pt x="673" y="61"/>
                          <a:pt x="676" y="63"/>
                          <a:pt x="680" y="63"/>
                        </a:cubicBezTo>
                        <a:cubicBezTo>
                          <a:pt x="680" y="64"/>
                          <a:pt x="680" y="64"/>
                          <a:pt x="680" y="64"/>
                        </a:cubicBezTo>
                        <a:cubicBezTo>
                          <a:pt x="680" y="67"/>
                          <a:pt x="679" y="67"/>
                          <a:pt x="678" y="69"/>
                        </a:cubicBezTo>
                        <a:cubicBezTo>
                          <a:pt x="678" y="70"/>
                          <a:pt x="678" y="70"/>
                          <a:pt x="678" y="70"/>
                        </a:cubicBezTo>
                        <a:cubicBezTo>
                          <a:pt x="679" y="71"/>
                          <a:pt x="679" y="71"/>
                          <a:pt x="680" y="71"/>
                        </a:cubicBezTo>
                        <a:cubicBezTo>
                          <a:pt x="681" y="71"/>
                          <a:pt x="681" y="70"/>
                          <a:pt x="682" y="70"/>
                        </a:cubicBezTo>
                        <a:cubicBezTo>
                          <a:pt x="683" y="70"/>
                          <a:pt x="683" y="72"/>
                          <a:pt x="684" y="72"/>
                        </a:cubicBezTo>
                        <a:cubicBezTo>
                          <a:pt x="685" y="72"/>
                          <a:pt x="686" y="72"/>
                          <a:pt x="686" y="72"/>
                        </a:cubicBezTo>
                        <a:cubicBezTo>
                          <a:pt x="685" y="73"/>
                          <a:pt x="684" y="73"/>
                          <a:pt x="684" y="75"/>
                        </a:cubicBezTo>
                        <a:cubicBezTo>
                          <a:pt x="684" y="77"/>
                          <a:pt x="687" y="78"/>
                          <a:pt x="689" y="80"/>
                        </a:cubicBezTo>
                        <a:cubicBezTo>
                          <a:pt x="686" y="80"/>
                          <a:pt x="685" y="81"/>
                          <a:pt x="682" y="81"/>
                        </a:cubicBezTo>
                        <a:cubicBezTo>
                          <a:pt x="678" y="81"/>
                          <a:pt x="677" y="79"/>
                          <a:pt x="673" y="77"/>
                        </a:cubicBezTo>
                        <a:cubicBezTo>
                          <a:pt x="673" y="79"/>
                          <a:pt x="673" y="80"/>
                          <a:pt x="672" y="81"/>
                        </a:cubicBezTo>
                        <a:cubicBezTo>
                          <a:pt x="665" y="78"/>
                          <a:pt x="665" y="66"/>
                          <a:pt x="664" y="79"/>
                        </a:cubicBezTo>
                        <a:cubicBezTo>
                          <a:pt x="662" y="79"/>
                          <a:pt x="660" y="79"/>
                          <a:pt x="657" y="79"/>
                        </a:cubicBezTo>
                        <a:cubicBezTo>
                          <a:pt x="657" y="80"/>
                          <a:pt x="657" y="81"/>
                          <a:pt x="657" y="82"/>
                        </a:cubicBezTo>
                        <a:cubicBezTo>
                          <a:pt x="660" y="83"/>
                          <a:pt x="660" y="83"/>
                          <a:pt x="660" y="83"/>
                        </a:cubicBezTo>
                        <a:cubicBezTo>
                          <a:pt x="662" y="82"/>
                          <a:pt x="663" y="81"/>
                          <a:pt x="666" y="81"/>
                        </a:cubicBezTo>
                        <a:cubicBezTo>
                          <a:pt x="663" y="83"/>
                          <a:pt x="662" y="84"/>
                          <a:pt x="659" y="85"/>
                        </a:cubicBezTo>
                        <a:cubicBezTo>
                          <a:pt x="660" y="88"/>
                          <a:pt x="662" y="89"/>
                          <a:pt x="664" y="89"/>
                        </a:cubicBezTo>
                        <a:cubicBezTo>
                          <a:pt x="666" y="89"/>
                          <a:pt x="667" y="87"/>
                          <a:pt x="669" y="87"/>
                        </a:cubicBezTo>
                        <a:cubicBezTo>
                          <a:pt x="668" y="89"/>
                          <a:pt x="668" y="90"/>
                          <a:pt x="668" y="93"/>
                        </a:cubicBezTo>
                        <a:cubicBezTo>
                          <a:pt x="668" y="96"/>
                          <a:pt x="678" y="106"/>
                          <a:pt x="676" y="105"/>
                        </a:cubicBezTo>
                        <a:cubicBezTo>
                          <a:pt x="671" y="103"/>
                          <a:pt x="672" y="99"/>
                          <a:pt x="668" y="99"/>
                        </a:cubicBezTo>
                        <a:cubicBezTo>
                          <a:pt x="667" y="99"/>
                          <a:pt x="666" y="101"/>
                          <a:pt x="665" y="102"/>
                        </a:cubicBezTo>
                        <a:cubicBezTo>
                          <a:pt x="663" y="100"/>
                          <a:pt x="661" y="100"/>
                          <a:pt x="660" y="98"/>
                        </a:cubicBezTo>
                        <a:cubicBezTo>
                          <a:pt x="659" y="96"/>
                          <a:pt x="661" y="94"/>
                          <a:pt x="659" y="92"/>
                        </a:cubicBezTo>
                        <a:cubicBezTo>
                          <a:pt x="657" y="90"/>
                          <a:pt x="655" y="92"/>
                          <a:pt x="653" y="91"/>
                        </a:cubicBezTo>
                        <a:cubicBezTo>
                          <a:pt x="652" y="91"/>
                          <a:pt x="652" y="90"/>
                          <a:pt x="651" y="90"/>
                        </a:cubicBezTo>
                        <a:cubicBezTo>
                          <a:pt x="647" y="90"/>
                          <a:pt x="647" y="93"/>
                          <a:pt x="644" y="95"/>
                        </a:cubicBezTo>
                        <a:cubicBezTo>
                          <a:pt x="645" y="98"/>
                          <a:pt x="645" y="98"/>
                          <a:pt x="645" y="98"/>
                        </a:cubicBezTo>
                        <a:cubicBezTo>
                          <a:pt x="644" y="100"/>
                          <a:pt x="642" y="101"/>
                          <a:pt x="640" y="101"/>
                        </a:cubicBezTo>
                        <a:cubicBezTo>
                          <a:pt x="638" y="101"/>
                          <a:pt x="637" y="99"/>
                          <a:pt x="636" y="99"/>
                        </a:cubicBezTo>
                        <a:cubicBezTo>
                          <a:pt x="635" y="101"/>
                          <a:pt x="631" y="101"/>
                          <a:pt x="631" y="104"/>
                        </a:cubicBezTo>
                        <a:cubicBezTo>
                          <a:pt x="631" y="105"/>
                          <a:pt x="632" y="106"/>
                          <a:pt x="633" y="106"/>
                        </a:cubicBezTo>
                        <a:cubicBezTo>
                          <a:pt x="630" y="108"/>
                          <a:pt x="629" y="112"/>
                          <a:pt x="629" y="115"/>
                        </a:cubicBezTo>
                        <a:cubicBezTo>
                          <a:pt x="629" y="117"/>
                          <a:pt x="631" y="119"/>
                          <a:pt x="632" y="119"/>
                        </a:cubicBezTo>
                        <a:cubicBezTo>
                          <a:pt x="633" y="119"/>
                          <a:pt x="633" y="118"/>
                          <a:pt x="634" y="118"/>
                        </a:cubicBezTo>
                        <a:cubicBezTo>
                          <a:pt x="635" y="118"/>
                          <a:pt x="635" y="118"/>
                          <a:pt x="635" y="118"/>
                        </a:cubicBezTo>
                        <a:cubicBezTo>
                          <a:pt x="635" y="120"/>
                          <a:pt x="635" y="121"/>
                          <a:pt x="635" y="123"/>
                        </a:cubicBezTo>
                        <a:cubicBezTo>
                          <a:pt x="642" y="120"/>
                          <a:pt x="644" y="115"/>
                          <a:pt x="649" y="110"/>
                        </a:cubicBezTo>
                        <a:cubicBezTo>
                          <a:pt x="649" y="116"/>
                          <a:pt x="649" y="116"/>
                          <a:pt x="649" y="116"/>
                        </a:cubicBezTo>
                        <a:cubicBezTo>
                          <a:pt x="649" y="120"/>
                          <a:pt x="642" y="120"/>
                          <a:pt x="642" y="125"/>
                        </a:cubicBezTo>
                        <a:cubicBezTo>
                          <a:pt x="642" y="126"/>
                          <a:pt x="642" y="126"/>
                          <a:pt x="642" y="128"/>
                        </a:cubicBezTo>
                        <a:cubicBezTo>
                          <a:pt x="641" y="128"/>
                          <a:pt x="640" y="129"/>
                          <a:pt x="640" y="130"/>
                        </a:cubicBezTo>
                        <a:cubicBezTo>
                          <a:pt x="640" y="132"/>
                          <a:pt x="641" y="133"/>
                          <a:pt x="641" y="135"/>
                        </a:cubicBezTo>
                        <a:cubicBezTo>
                          <a:pt x="641" y="137"/>
                          <a:pt x="638" y="137"/>
                          <a:pt x="637" y="139"/>
                        </a:cubicBezTo>
                        <a:cubicBezTo>
                          <a:pt x="635" y="139"/>
                          <a:pt x="634" y="138"/>
                          <a:pt x="633" y="137"/>
                        </a:cubicBezTo>
                        <a:cubicBezTo>
                          <a:pt x="632" y="141"/>
                          <a:pt x="632" y="143"/>
                          <a:pt x="630" y="146"/>
                        </a:cubicBezTo>
                        <a:cubicBezTo>
                          <a:pt x="632" y="147"/>
                          <a:pt x="632" y="148"/>
                          <a:pt x="634" y="148"/>
                        </a:cubicBezTo>
                        <a:cubicBezTo>
                          <a:pt x="635" y="148"/>
                          <a:pt x="636" y="147"/>
                          <a:pt x="637" y="147"/>
                        </a:cubicBezTo>
                        <a:cubicBezTo>
                          <a:pt x="639" y="147"/>
                          <a:pt x="659" y="153"/>
                          <a:pt x="654" y="154"/>
                        </a:cubicBezTo>
                        <a:cubicBezTo>
                          <a:pt x="647" y="152"/>
                          <a:pt x="643" y="154"/>
                          <a:pt x="636" y="153"/>
                        </a:cubicBezTo>
                        <a:cubicBezTo>
                          <a:pt x="633" y="152"/>
                          <a:pt x="631" y="149"/>
                          <a:pt x="628" y="149"/>
                        </a:cubicBezTo>
                        <a:cubicBezTo>
                          <a:pt x="628" y="149"/>
                          <a:pt x="627" y="150"/>
                          <a:pt x="627" y="150"/>
                        </a:cubicBezTo>
                        <a:cubicBezTo>
                          <a:pt x="627" y="153"/>
                          <a:pt x="629" y="155"/>
                          <a:pt x="632" y="155"/>
                        </a:cubicBezTo>
                        <a:cubicBezTo>
                          <a:pt x="632" y="157"/>
                          <a:pt x="631" y="157"/>
                          <a:pt x="631" y="159"/>
                        </a:cubicBezTo>
                        <a:cubicBezTo>
                          <a:pt x="629" y="157"/>
                          <a:pt x="628" y="155"/>
                          <a:pt x="625" y="155"/>
                        </a:cubicBezTo>
                        <a:cubicBezTo>
                          <a:pt x="624" y="155"/>
                          <a:pt x="624" y="156"/>
                          <a:pt x="623" y="156"/>
                        </a:cubicBezTo>
                        <a:cubicBezTo>
                          <a:pt x="618" y="156"/>
                          <a:pt x="618" y="151"/>
                          <a:pt x="616" y="148"/>
                        </a:cubicBezTo>
                        <a:cubicBezTo>
                          <a:pt x="613" y="144"/>
                          <a:pt x="610" y="145"/>
                          <a:pt x="606" y="145"/>
                        </a:cubicBezTo>
                        <a:cubicBezTo>
                          <a:pt x="605" y="145"/>
                          <a:pt x="605" y="145"/>
                          <a:pt x="605" y="145"/>
                        </a:cubicBezTo>
                        <a:cubicBezTo>
                          <a:pt x="606" y="147"/>
                          <a:pt x="608" y="148"/>
                          <a:pt x="608" y="150"/>
                        </a:cubicBezTo>
                        <a:cubicBezTo>
                          <a:pt x="608" y="151"/>
                          <a:pt x="608" y="151"/>
                          <a:pt x="608" y="151"/>
                        </a:cubicBezTo>
                        <a:cubicBezTo>
                          <a:pt x="605" y="151"/>
                          <a:pt x="605" y="151"/>
                          <a:pt x="605" y="151"/>
                        </a:cubicBezTo>
                        <a:cubicBezTo>
                          <a:pt x="603" y="151"/>
                          <a:pt x="603" y="153"/>
                          <a:pt x="601" y="153"/>
                        </a:cubicBezTo>
                        <a:cubicBezTo>
                          <a:pt x="600" y="153"/>
                          <a:pt x="599" y="151"/>
                          <a:pt x="598" y="150"/>
                        </a:cubicBezTo>
                        <a:cubicBezTo>
                          <a:pt x="595" y="147"/>
                          <a:pt x="592" y="145"/>
                          <a:pt x="592" y="141"/>
                        </a:cubicBezTo>
                        <a:cubicBezTo>
                          <a:pt x="592" y="140"/>
                          <a:pt x="592" y="139"/>
                          <a:pt x="592" y="139"/>
                        </a:cubicBezTo>
                        <a:cubicBezTo>
                          <a:pt x="590" y="139"/>
                          <a:pt x="590" y="139"/>
                          <a:pt x="590" y="139"/>
                        </a:cubicBezTo>
                        <a:cubicBezTo>
                          <a:pt x="590" y="139"/>
                          <a:pt x="589" y="139"/>
                          <a:pt x="589" y="139"/>
                        </a:cubicBezTo>
                        <a:cubicBezTo>
                          <a:pt x="588" y="139"/>
                          <a:pt x="588" y="139"/>
                          <a:pt x="587" y="139"/>
                        </a:cubicBezTo>
                        <a:cubicBezTo>
                          <a:pt x="587" y="141"/>
                          <a:pt x="586" y="142"/>
                          <a:pt x="586" y="144"/>
                        </a:cubicBezTo>
                        <a:cubicBezTo>
                          <a:pt x="586" y="144"/>
                          <a:pt x="587" y="144"/>
                          <a:pt x="587" y="145"/>
                        </a:cubicBezTo>
                        <a:cubicBezTo>
                          <a:pt x="591" y="145"/>
                          <a:pt x="591" y="145"/>
                          <a:pt x="591" y="145"/>
                        </a:cubicBezTo>
                        <a:cubicBezTo>
                          <a:pt x="591" y="152"/>
                          <a:pt x="591" y="152"/>
                          <a:pt x="591" y="152"/>
                        </a:cubicBezTo>
                        <a:cubicBezTo>
                          <a:pt x="590" y="153"/>
                          <a:pt x="588" y="153"/>
                          <a:pt x="588" y="155"/>
                        </a:cubicBezTo>
                        <a:cubicBezTo>
                          <a:pt x="588" y="157"/>
                          <a:pt x="589" y="157"/>
                          <a:pt x="589" y="159"/>
                        </a:cubicBezTo>
                        <a:cubicBezTo>
                          <a:pt x="589" y="162"/>
                          <a:pt x="585" y="162"/>
                          <a:pt x="585" y="165"/>
                        </a:cubicBezTo>
                        <a:cubicBezTo>
                          <a:pt x="585" y="169"/>
                          <a:pt x="590" y="167"/>
                          <a:pt x="592" y="169"/>
                        </a:cubicBezTo>
                        <a:cubicBezTo>
                          <a:pt x="595" y="172"/>
                          <a:pt x="594" y="176"/>
                          <a:pt x="596" y="180"/>
                        </a:cubicBezTo>
                        <a:cubicBezTo>
                          <a:pt x="598" y="180"/>
                          <a:pt x="600" y="180"/>
                          <a:pt x="602" y="179"/>
                        </a:cubicBezTo>
                        <a:cubicBezTo>
                          <a:pt x="603" y="179"/>
                          <a:pt x="603" y="179"/>
                          <a:pt x="603" y="179"/>
                        </a:cubicBezTo>
                        <a:cubicBezTo>
                          <a:pt x="601" y="181"/>
                          <a:pt x="600" y="182"/>
                          <a:pt x="597" y="183"/>
                        </a:cubicBezTo>
                        <a:cubicBezTo>
                          <a:pt x="601" y="188"/>
                          <a:pt x="604" y="191"/>
                          <a:pt x="597" y="186"/>
                        </a:cubicBezTo>
                        <a:cubicBezTo>
                          <a:pt x="599" y="191"/>
                          <a:pt x="600" y="195"/>
                          <a:pt x="603" y="200"/>
                        </a:cubicBezTo>
                        <a:cubicBezTo>
                          <a:pt x="603" y="201"/>
                          <a:pt x="603" y="201"/>
                          <a:pt x="603" y="201"/>
                        </a:cubicBezTo>
                        <a:cubicBezTo>
                          <a:pt x="599" y="198"/>
                          <a:pt x="596" y="197"/>
                          <a:pt x="592" y="194"/>
                        </a:cubicBezTo>
                        <a:cubicBezTo>
                          <a:pt x="590" y="192"/>
                          <a:pt x="591" y="187"/>
                          <a:pt x="588" y="187"/>
                        </a:cubicBezTo>
                        <a:cubicBezTo>
                          <a:pt x="586" y="187"/>
                          <a:pt x="587" y="190"/>
                          <a:pt x="587" y="192"/>
                        </a:cubicBezTo>
                        <a:cubicBezTo>
                          <a:pt x="587" y="196"/>
                          <a:pt x="589" y="197"/>
                          <a:pt x="591" y="200"/>
                        </a:cubicBezTo>
                        <a:cubicBezTo>
                          <a:pt x="590" y="201"/>
                          <a:pt x="589" y="201"/>
                          <a:pt x="587" y="201"/>
                        </a:cubicBezTo>
                        <a:cubicBezTo>
                          <a:pt x="587" y="205"/>
                          <a:pt x="584" y="206"/>
                          <a:pt x="584" y="209"/>
                        </a:cubicBezTo>
                        <a:cubicBezTo>
                          <a:pt x="584" y="210"/>
                          <a:pt x="585" y="211"/>
                          <a:pt x="585" y="212"/>
                        </a:cubicBezTo>
                        <a:cubicBezTo>
                          <a:pt x="585" y="216"/>
                          <a:pt x="582" y="233"/>
                          <a:pt x="582" y="220"/>
                        </a:cubicBezTo>
                        <a:cubicBezTo>
                          <a:pt x="582" y="219"/>
                          <a:pt x="583" y="218"/>
                          <a:pt x="583" y="216"/>
                        </a:cubicBezTo>
                        <a:cubicBezTo>
                          <a:pt x="583" y="211"/>
                          <a:pt x="579" y="210"/>
                          <a:pt x="575" y="207"/>
                        </a:cubicBezTo>
                        <a:cubicBezTo>
                          <a:pt x="571" y="202"/>
                          <a:pt x="572" y="197"/>
                          <a:pt x="569" y="191"/>
                        </a:cubicBezTo>
                        <a:cubicBezTo>
                          <a:pt x="566" y="186"/>
                          <a:pt x="560" y="185"/>
                          <a:pt x="560" y="180"/>
                        </a:cubicBezTo>
                        <a:cubicBezTo>
                          <a:pt x="560" y="178"/>
                          <a:pt x="561" y="177"/>
                          <a:pt x="561" y="176"/>
                        </a:cubicBezTo>
                        <a:cubicBezTo>
                          <a:pt x="561" y="173"/>
                          <a:pt x="561" y="173"/>
                          <a:pt x="561" y="173"/>
                        </a:cubicBezTo>
                        <a:cubicBezTo>
                          <a:pt x="560" y="173"/>
                          <a:pt x="559" y="173"/>
                          <a:pt x="558" y="172"/>
                        </a:cubicBezTo>
                        <a:cubicBezTo>
                          <a:pt x="558" y="170"/>
                          <a:pt x="558" y="170"/>
                          <a:pt x="558" y="170"/>
                        </a:cubicBezTo>
                        <a:cubicBezTo>
                          <a:pt x="555" y="166"/>
                          <a:pt x="550" y="165"/>
                          <a:pt x="550" y="161"/>
                        </a:cubicBezTo>
                        <a:cubicBezTo>
                          <a:pt x="550" y="157"/>
                          <a:pt x="552" y="156"/>
                          <a:pt x="553" y="153"/>
                        </a:cubicBezTo>
                        <a:cubicBezTo>
                          <a:pt x="551" y="153"/>
                          <a:pt x="550" y="153"/>
                          <a:pt x="548" y="153"/>
                        </a:cubicBezTo>
                        <a:cubicBezTo>
                          <a:pt x="547" y="157"/>
                          <a:pt x="544" y="160"/>
                          <a:pt x="539" y="160"/>
                        </a:cubicBezTo>
                        <a:cubicBezTo>
                          <a:pt x="540" y="163"/>
                          <a:pt x="539" y="164"/>
                          <a:pt x="539" y="167"/>
                        </a:cubicBezTo>
                        <a:cubicBezTo>
                          <a:pt x="539" y="169"/>
                          <a:pt x="541" y="171"/>
                          <a:pt x="544" y="172"/>
                        </a:cubicBezTo>
                        <a:cubicBezTo>
                          <a:pt x="543" y="172"/>
                          <a:pt x="543" y="173"/>
                          <a:pt x="543" y="173"/>
                        </a:cubicBezTo>
                        <a:cubicBezTo>
                          <a:pt x="539" y="173"/>
                          <a:pt x="537" y="175"/>
                          <a:pt x="533" y="175"/>
                        </a:cubicBezTo>
                        <a:cubicBezTo>
                          <a:pt x="531" y="175"/>
                          <a:pt x="530" y="173"/>
                          <a:pt x="528" y="172"/>
                        </a:cubicBezTo>
                        <a:cubicBezTo>
                          <a:pt x="528" y="177"/>
                          <a:pt x="529" y="179"/>
                          <a:pt x="528" y="183"/>
                        </a:cubicBezTo>
                        <a:cubicBezTo>
                          <a:pt x="527" y="183"/>
                          <a:pt x="527" y="183"/>
                          <a:pt x="527" y="183"/>
                        </a:cubicBezTo>
                        <a:cubicBezTo>
                          <a:pt x="521" y="185"/>
                          <a:pt x="518" y="189"/>
                          <a:pt x="515" y="194"/>
                        </a:cubicBezTo>
                        <a:cubicBezTo>
                          <a:pt x="511" y="199"/>
                          <a:pt x="507" y="202"/>
                          <a:pt x="507" y="208"/>
                        </a:cubicBezTo>
                        <a:cubicBezTo>
                          <a:pt x="507" y="216"/>
                          <a:pt x="509" y="221"/>
                          <a:pt x="510" y="228"/>
                        </a:cubicBezTo>
                        <a:cubicBezTo>
                          <a:pt x="510" y="233"/>
                          <a:pt x="508" y="236"/>
                          <a:pt x="511" y="239"/>
                        </a:cubicBezTo>
                        <a:cubicBezTo>
                          <a:pt x="514" y="242"/>
                          <a:pt x="520" y="240"/>
                          <a:pt x="520" y="244"/>
                        </a:cubicBezTo>
                        <a:cubicBezTo>
                          <a:pt x="520" y="253"/>
                          <a:pt x="513" y="257"/>
                          <a:pt x="505" y="261"/>
                        </a:cubicBezTo>
                        <a:cubicBezTo>
                          <a:pt x="499" y="265"/>
                          <a:pt x="496" y="269"/>
                          <a:pt x="489" y="270"/>
                        </a:cubicBezTo>
                        <a:cubicBezTo>
                          <a:pt x="486" y="271"/>
                          <a:pt x="487" y="274"/>
                          <a:pt x="484" y="276"/>
                        </a:cubicBezTo>
                        <a:cubicBezTo>
                          <a:pt x="485" y="277"/>
                          <a:pt x="487" y="278"/>
                          <a:pt x="487" y="280"/>
                        </a:cubicBezTo>
                        <a:cubicBezTo>
                          <a:pt x="487" y="283"/>
                          <a:pt x="484" y="286"/>
                          <a:pt x="481" y="286"/>
                        </a:cubicBezTo>
                        <a:cubicBezTo>
                          <a:pt x="480" y="286"/>
                          <a:pt x="480" y="286"/>
                          <a:pt x="479" y="286"/>
                        </a:cubicBezTo>
                        <a:cubicBezTo>
                          <a:pt x="479" y="287"/>
                          <a:pt x="480" y="288"/>
                          <a:pt x="480" y="289"/>
                        </a:cubicBezTo>
                        <a:cubicBezTo>
                          <a:pt x="480" y="300"/>
                          <a:pt x="474" y="305"/>
                          <a:pt x="467" y="314"/>
                        </a:cubicBezTo>
                        <a:cubicBezTo>
                          <a:pt x="460" y="323"/>
                          <a:pt x="456" y="329"/>
                          <a:pt x="447" y="335"/>
                        </a:cubicBezTo>
                        <a:cubicBezTo>
                          <a:pt x="437" y="342"/>
                          <a:pt x="431" y="343"/>
                          <a:pt x="420" y="348"/>
                        </a:cubicBezTo>
                        <a:cubicBezTo>
                          <a:pt x="411" y="351"/>
                          <a:pt x="406" y="356"/>
                          <a:pt x="396" y="356"/>
                        </a:cubicBezTo>
                        <a:cubicBezTo>
                          <a:pt x="389" y="356"/>
                          <a:pt x="389" y="356"/>
                          <a:pt x="389" y="356"/>
                        </a:cubicBezTo>
                        <a:cubicBezTo>
                          <a:pt x="378" y="356"/>
                          <a:pt x="373" y="364"/>
                          <a:pt x="362" y="364"/>
                        </a:cubicBezTo>
                        <a:cubicBezTo>
                          <a:pt x="355" y="364"/>
                          <a:pt x="351" y="358"/>
                          <a:pt x="344" y="358"/>
                        </a:cubicBezTo>
                        <a:cubicBezTo>
                          <a:pt x="343" y="358"/>
                          <a:pt x="343" y="358"/>
                          <a:pt x="342" y="358"/>
                        </a:cubicBezTo>
                        <a:cubicBezTo>
                          <a:pt x="342" y="360"/>
                          <a:pt x="342" y="361"/>
                          <a:pt x="342" y="362"/>
                        </a:cubicBezTo>
                        <a:cubicBezTo>
                          <a:pt x="340" y="362"/>
                          <a:pt x="340" y="361"/>
                          <a:pt x="338" y="361"/>
                        </a:cubicBezTo>
                        <a:cubicBezTo>
                          <a:pt x="330" y="361"/>
                          <a:pt x="330" y="369"/>
                          <a:pt x="324" y="374"/>
                        </a:cubicBezTo>
                        <a:cubicBezTo>
                          <a:pt x="318" y="380"/>
                          <a:pt x="313" y="381"/>
                          <a:pt x="305" y="381"/>
                        </a:cubicBezTo>
                        <a:cubicBezTo>
                          <a:pt x="300" y="381"/>
                          <a:pt x="300" y="381"/>
                          <a:pt x="300" y="381"/>
                        </a:cubicBezTo>
                        <a:cubicBezTo>
                          <a:pt x="291" y="383"/>
                          <a:pt x="286" y="383"/>
                          <a:pt x="278" y="387"/>
                        </a:cubicBezTo>
                        <a:cubicBezTo>
                          <a:pt x="273" y="390"/>
                          <a:pt x="272" y="394"/>
                          <a:pt x="267" y="397"/>
                        </a:cubicBezTo>
                        <a:cubicBezTo>
                          <a:pt x="259" y="403"/>
                          <a:pt x="253" y="405"/>
                          <a:pt x="243" y="405"/>
                        </a:cubicBezTo>
                        <a:cubicBezTo>
                          <a:pt x="237" y="405"/>
                          <a:pt x="235" y="398"/>
                          <a:pt x="229" y="398"/>
                        </a:cubicBezTo>
                        <a:cubicBezTo>
                          <a:pt x="222" y="398"/>
                          <a:pt x="219" y="404"/>
                          <a:pt x="213" y="404"/>
                        </a:cubicBezTo>
                        <a:cubicBezTo>
                          <a:pt x="211" y="404"/>
                          <a:pt x="210" y="403"/>
                          <a:pt x="209" y="403"/>
                        </a:cubicBezTo>
                        <a:cubicBezTo>
                          <a:pt x="209" y="402"/>
                          <a:pt x="213" y="390"/>
                          <a:pt x="211" y="394"/>
                        </a:cubicBezTo>
                        <a:cubicBezTo>
                          <a:pt x="203" y="404"/>
                          <a:pt x="195" y="407"/>
                          <a:pt x="184" y="413"/>
                        </a:cubicBezTo>
                        <a:cubicBezTo>
                          <a:pt x="182" y="411"/>
                          <a:pt x="182" y="411"/>
                          <a:pt x="182" y="411"/>
                        </a:cubicBezTo>
                        <a:cubicBezTo>
                          <a:pt x="180" y="414"/>
                          <a:pt x="181" y="417"/>
                          <a:pt x="178" y="419"/>
                        </a:cubicBezTo>
                        <a:cubicBezTo>
                          <a:pt x="172" y="422"/>
                          <a:pt x="167" y="421"/>
                          <a:pt x="162" y="426"/>
                        </a:cubicBezTo>
                        <a:cubicBezTo>
                          <a:pt x="155" y="433"/>
                          <a:pt x="152" y="438"/>
                          <a:pt x="144" y="445"/>
                        </a:cubicBezTo>
                        <a:cubicBezTo>
                          <a:pt x="133" y="455"/>
                          <a:pt x="124" y="458"/>
                          <a:pt x="110" y="461"/>
                        </a:cubicBezTo>
                        <a:cubicBezTo>
                          <a:pt x="106" y="462"/>
                          <a:pt x="105" y="466"/>
                          <a:pt x="100" y="466"/>
                        </a:cubicBezTo>
                        <a:cubicBezTo>
                          <a:pt x="99" y="466"/>
                          <a:pt x="98" y="466"/>
                          <a:pt x="96" y="466"/>
                        </a:cubicBezTo>
                        <a:cubicBezTo>
                          <a:pt x="94" y="471"/>
                          <a:pt x="94" y="474"/>
                          <a:pt x="92" y="478"/>
                        </a:cubicBezTo>
                        <a:cubicBezTo>
                          <a:pt x="89" y="483"/>
                          <a:pt x="86" y="485"/>
                          <a:pt x="85" y="491"/>
                        </a:cubicBezTo>
                        <a:cubicBezTo>
                          <a:pt x="83" y="497"/>
                          <a:pt x="84" y="502"/>
                          <a:pt x="79" y="506"/>
                        </a:cubicBezTo>
                        <a:cubicBezTo>
                          <a:pt x="78" y="505"/>
                          <a:pt x="77" y="504"/>
                          <a:pt x="75" y="504"/>
                        </a:cubicBezTo>
                        <a:cubicBezTo>
                          <a:pt x="74" y="507"/>
                          <a:pt x="71" y="508"/>
                          <a:pt x="68" y="509"/>
                        </a:cubicBezTo>
                        <a:cubicBezTo>
                          <a:pt x="67" y="508"/>
                          <a:pt x="66" y="507"/>
                          <a:pt x="66" y="505"/>
                        </a:cubicBezTo>
                        <a:cubicBezTo>
                          <a:pt x="66" y="502"/>
                          <a:pt x="68" y="500"/>
                          <a:pt x="68" y="497"/>
                        </a:cubicBezTo>
                        <a:cubicBezTo>
                          <a:pt x="64" y="486"/>
                          <a:pt x="64" y="486"/>
                          <a:pt x="64" y="486"/>
                        </a:cubicBezTo>
                        <a:cubicBezTo>
                          <a:pt x="64" y="485"/>
                          <a:pt x="65" y="484"/>
                          <a:pt x="65" y="482"/>
                        </a:cubicBezTo>
                        <a:cubicBezTo>
                          <a:pt x="63" y="474"/>
                          <a:pt x="63" y="474"/>
                          <a:pt x="63" y="474"/>
                        </a:cubicBezTo>
                        <a:cubicBezTo>
                          <a:pt x="64" y="471"/>
                          <a:pt x="67" y="471"/>
                          <a:pt x="67" y="468"/>
                        </a:cubicBezTo>
                        <a:cubicBezTo>
                          <a:pt x="67" y="467"/>
                          <a:pt x="66" y="466"/>
                          <a:pt x="65" y="466"/>
                        </a:cubicBezTo>
                        <a:cubicBezTo>
                          <a:pt x="60" y="466"/>
                          <a:pt x="58" y="472"/>
                          <a:pt x="57" y="477"/>
                        </a:cubicBezTo>
                        <a:cubicBezTo>
                          <a:pt x="55" y="482"/>
                          <a:pt x="53" y="485"/>
                          <a:pt x="51" y="490"/>
                        </a:cubicBezTo>
                        <a:cubicBezTo>
                          <a:pt x="49" y="494"/>
                          <a:pt x="49" y="497"/>
                          <a:pt x="47" y="501"/>
                        </a:cubicBezTo>
                        <a:cubicBezTo>
                          <a:pt x="45" y="506"/>
                          <a:pt x="42" y="509"/>
                          <a:pt x="42" y="514"/>
                        </a:cubicBezTo>
                        <a:cubicBezTo>
                          <a:pt x="42" y="524"/>
                          <a:pt x="51" y="529"/>
                          <a:pt x="51" y="539"/>
                        </a:cubicBezTo>
                        <a:cubicBezTo>
                          <a:pt x="51" y="541"/>
                          <a:pt x="48" y="542"/>
                          <a:pt x="48" y="545"/>
                        </a:cubicBezTo>
                        <a:cubicBezTo>
                          <a:pt x="48" y="549"/>
                          <a:pt x="49" y="551"/>
                          <a:pt x="49" y="554"/>
                        </a:cubicBezTo>
                        <a:cubicBezTo>
                          <a:pt x="49" y="564"/>
                          <a:pt x="43" y="568"/>
                          <a:pt x="38" y="576"/>
                        </a:cubicBezTo>
                        <a:cubicBezTo>
                          <a:pt x="31" y="590"/>
                          <a:pt x="26" y="600"/>
                          <a:pt x="26" y="616"/>
                        </a:cubicBezTo>
                        <a:cubicBezTo>
                          <a:pt x="26" y="632"/>
                          <a:pt x="44" y="639"/>
                          <a:pt x="41" y="655"/>
                        </a:cubicBezTo>
                        <a:cubicBezTo>
                          <a:pt x="41" y="659"/>
                          <a:pt x="42" y="662"/>
                          <a:pt x="45" y="664"/>
                        </a:cubicBezTo>
                        <a:cubicBezTo>
                          <a:pt x="47" y="666"/>
                          <a:pt x="50" y="666"/>
                          <a:pt x="51" y="669"/>
                        </a:cubicBezTo>
                        <a:cubicBezTo>
                          <a:pt x="55" y="678"/>
                          <a:pt x="55" y="685"/>
                          <a:pt x="61" y="693"/>
                        </a:cubicBezTo>
                        <a:cubicBezTo>
                          <a:pt x="64" y="698"/>
                          <a:pt x="66" y="701"/>
                          <a:pt x="70" y="705"/>
                        </a:cubicBezTo>
                        <a:cubicBezTo>
                          <a:pt x="72" y="708"/>
                          <a:pt x="75" y="709"/>
                          <a:pt x="75" y="713"/>
                        </a:cubicBezTo>
                        <a:cubicBezTo>
                          <a:pt x="75" y="714"/>
                          <a:pt x="74" y="714"/>
                          <a:pt x="74" y="715"/>
                        </a:cubicBezTo>
                        <a:cubicBezTo>
                          <a:pt x="74" y="716"/>
                          <a:pt x="75" y="717"/>
                          <a:pt x="75" y="718"/>
                        </a:cubicBezTo>
                        <a:cubicBezTo>
                          <a:pt x="75" y="719"/>
                          <a:pt x="73" y="718"/>
                          <a:pt x="72" y="720"/>
                        </a:cubicBezTo>
                        <a:cubicBezTo>
                          <a:pt x="72" y="722"/>
                          <a:pt x="73" y="723"/>
                          <a:pt x="72" y="726"/>
                        </a:cubicBezTo>
                        <a:cubicBezTo>
                          <a:pt x="72" y="728"/>
                          <a:pt x="70" y="728"/>
                          <a:pt x="70" y="730"/>
                        </a:cubicBezTo>
                        <a:cubicBezTo>
                          <a:pt x="70" y="733"/>
                          <a:pt x="72" y="734"/>
                          <a:pt x="72" y="737"/>
                        </a:cubicBezTo>
                        <a:cubicBezTo>
                          <a:pt x="72" y="742"/>
                          <a:pt x="69" y="746"/>
                          <a:pt x="64" y="746"/>
                        </a:cubicBezTo>
                        <a:cubicBezTo>
                          <a:pt x="60" y="746"/>
                          <a:pt x="61" y="741"/>
                          <a:pt x="59" y="737"/>
                        </a:cubicBezTo>
                        <a:cubicBezTo>
                          <a:pt x="57" y="733"/>
                          <a:pt x="54" y="732"/>
                          <a:pt x="53" y="728"/>
                        </a:cubicBezTo>
                        <a:cubicBezTo>
                          <a:pt x="52" y="728"/>
                          <a:pt x="52" y="728"/>
                          <a:pt x="52" y="728"/>
                        </a:cubicBezTo>
                        <a:cubicBezTo>
                          <a:pt x="49" y="731"/>
                          <a:pt x="45" y="732"/>
                          <a:pt x="40" y="727"/>
                        </a:cubicBezTo>
                        <a:cubicBezTo>
                          <a:pt x="40" y="721"/>
                          <a:pt x="44" y="718"/>
                          <a:pt x="44" y="713"/>
                        </a:cubicBezTo>
                        <a:cubicBezTo>
                          <a:pt x="44" y="709"/>
                          <a:pt x="41" y="707"/>
                          <a:pt x="39" y="704"/>
                        </a:cubicBezTo>
                        <a:cubicBezTo>
                          <a:pt x="36" y="700"/>
                          <a:pt x="34" y="697"/>
                          <a:pt x="31" y="693"/>
                        </a:cubicBezTo>
                        <a:cubicBezTo>
                          <a:pt x="28" y="693"/>
                          <a:pt x="28" y="693"/>
                          <a:pt x="28" y="693"/>
                        </a:cubicBezTo>
                        <a:cubicBezTo>
                          <a:pt x="28" y="695"/>
                          <a:pt x="28" y="696"/>
                          <a:pt x="28" y="698"/>
                        </a:cubicBezTo>
                        <a:cubicBezTo>
                          <a:pt x="28" y="702"/>
                          <a:pt x="28" y="702"/>
                          <a:pt x="28" y="702"/>
                        </a:cubicBezTo>
                        <a:cubicBezTo>
                          <a:pt x="28" y="706"/>
                          <a:pt x="31" y="708"/>
                          <a:pt x="33" y="713"/>
                        </a:cubicBezTo>
                        <a:cubicBezTo>
                          <a:pt x="36" y="719"/>
                          <a:pt x="35" y="723"/>
                          <a:pt x="39" y="728"/>
                        </a:cubicBezTo>
                        <a:cubicBezTo>
                          <a:pt x="42" y="733"/>
                          <a:pt x="46" y="733"/>
                          <a:pt x="50" y="737"/>
                        </a:cubicBezTo>
                        <a:cubicBezTo>
                          <a:pt x="54" y="740"/>
                          <a:pt x="53" y="744"/>
                          <a:pt x="53" y="749"/>
                        </a:cubicBezTo>
                        <a:cubicBezTo>
                          <a:pt x="53" y="751"/>
                          <a:pt x="51" y="753"/>
                          <a:pt x="50" y="755"/>
                        </a:cubicBezTo>
                        <a:cubicBezTo>
                          <a:pt x="47" y="757"/>
                          <a:pt x="47" y="761"/>
                          <a:pt x="43" y="761"/>
                        </a:cubicBezTo>
                        <a:cubicBezTo>
                          <a:pt x="41" y="761"/>
                          <a:pt x="41" y="759"/>
                          <a:pt x="39" y="758"/>
                        </a:cubicBezTo>
                        <a:cubicBezTo>
                          <a:pt x="37" y="756"/>
                          <a:pt x="33" y="756"/>
                          <a:pt x="33" y="753"/>
                        </a:cubicBezTo>
                        <a:cubicBezTo>
                          <a:pt x="33" y="751"/>
                          <a:pt x="34" y="749"/>
                          <a:pt x="34" y="747"/>
                        </a:cubicBezTo>
                        <a:cubicBezTo>
                          <a:pt x="32" y="745"/>
                          <a:pt x="30" y="745"/>
                          <a:pt x="29" y="743"/>
                        </a:cubicBezTo>
                        <a:cubicBezTo>
                          <a:pt x="29" y="741"/>
                          <a:pt x="30" y="740"/>
                          <a:pt x="30" y="737"/>
                        </a:cubicBezTo>
                        <a:cubicBezTo>
                          <a:pt x="30" y="735"/>
                          <a:pt x="29" y="733"/>
                          <a:pt x="27" y="731"/>
                        </a:cubicBezTo>
                        <a:cubicBezTo>
                          <a:pt x="25" y="732"/>
                          <a:pt x="25" y="732"/>
                          <a:pt x="25" y="732"/>
                        </a:cubicBezTo>
                        <a:cubicBezTo>
                          <a:pt x="25" y="734"/>
                          <a:pt x="25" y="734"/>
                          <a:pt x="25" y="734"/>
                        </a:cubicBezTo>
                        <a:cubicBezTo>
                          <a:pt x="26" y="739"/>
                          <a:pt x="26" y="739"/>
                          <a:pt x="26" y="739"/>
                        </a:cubicBezTo>
                        <a:cubicBezTo>
                          <a:pt x="26" y="744"/>
                          <a:pt x="26" y="744"/>
                          <a:pt x="26" y="744"/>
                        </a:cubicBezTo>
                        <a:cubicBezTo>
                          <a:pt x="25" y="745"/>
                          <a:pt x="25" y="745"/>
                          <a:pt x="25" y="745"/>
                        </a:cubicBezTo>
                        <a:cubicBezTo>
                          <a:pt x="24" y="742"/>
                          <a:pt x="23" y="741"/>
                          <a:pt x="22" y="740"/>
                        </a:cubicBezTo>
                        <a:cubicBezTo>
                          <a:pt x="20" y="739"/>
                          <a:pt x="20" y="739"/>
                          <a:pt x="20" y="739"/>
                        </a:cubicBezTo>
                        <a:cubicBezTo>
                          <a:pt x="21" y="744"/>
                          <a:pt x="25" y="744"/>
                          <a:pt x="27" y="748"/>
                        </a:cubicBezTo>
                        <a:cubicBezTo>
                          <a:pt x="31" y="756"/>
                          <a:pt x="35" y="759"/>
                          <a:pt x="41" y="766"/>
                        </a:cubicBezTo>
                        <a:cubicBezTo>
                          <a:pt x="46" y="772"/>
                          <a:pt x="48" y="777"/>
                          <a:pt x="52" y="784"/>
                        </a:cubicBezTo>
                        <a:cubicBezTo>
                          <a:pt x="60" y="796"/>
                          <a:pt x="65" y="803"/>
                          <a:pt x="66" y="818"/>
                        </a:cubicBezTo>
                        <a:cubicBezTo>
                          <a:pt x="67" y="818"/>
                          <a:pt x="68" y="818"/>
                          <a:pt x="69" y="818"/>
                        </a:cubicBezTo>
                        <a:cubicBezTo>
                          <a:pt x="69" y="819"/>
                          <a:pt x="69" y="819"/>
                          <a:pt x="69" y="819"/>
                        </a:cubicBezTo>
                        <a:cubicBezTo>
                          <a:pt x="65" y="823"/>
                          <a:pt x="66" y="827"/>
                          <a:pt x="66" y="833"/>
                        </a:cubicBezTo>
                        <a:cubicBezTo>
                          <a:pt x="66" y="839"/>
                          <a:pt x="65" y="844"/>
                          <a:pt x="68" y="850"/>
                        </a:cubicBezTo>
                        <a:cubicBezTo>
                          <a:pt x="70" y="852"/>
                          <a:pt x="72" y="851"/>
                          <a:pt x="74" y="853"/>
                        </a:cubicBezTo>
                        <a:cubicBezTo>
                          <a:pt x="77" y="856"/>
                          <a:pt x="77" y="858"/>
                          <a:pt x="79" y="861"/>
                        </a:cubicBezTo>
                        <a:cubicBezTo>
                          <a:pt x="84" y="867"/>
                          <a:pt x="88" y="870"/>
                          <a:pt x="90" y="879"/>
                        </a:cubicBezTo>
                        <a:cubicBezTo>
                          <a:pt x="93" y="886"/>
                          <a:pt x="92" y="892"/>
                          <a:pt x="96" y="899"/>
                        </a:cubicBezTo>
                        <a:cubicBezTo>
                          <a:pt x="98" y="904"/>
                          <a:pt x="103" y="904"/>
                          <a:pt x="106" y="909"/>
                        </a:cubicBezTo>
                        <a:cubicBezTo>
                          <a:pt x="113" y="918"/>
                          <a:pt x="114" y="927"/>
                          <a:pt x="114" y="939"/>
                        </a:cubicBezTo>
                        <a:cubicBezTo>
                          <a:pt x="114" y="943"/>
                          <a:pt x="112" y="946"/>
                          <a:pt x="112" y="950"/>
                        </a:cubicBezTo>
                        <a:cubicBezTo>
                          <a:pt x="112" y="960"/>
                          <a:pt x="112" y="960"/>
                          <a:pt x="112" y="960"/>
                        </a:cubicBezTo>
                        <a:cubicBezTo>
                          <a:pt x="112" y="963"/>
                          <a:pt x="111" y="965"/>
                          <a:pt x="111" y="969"/>
                        </a:cubicBezTo>
                        <a:cubicBezTo>
                          <a:pt x="111" y="972"/>
                          <a:pt x="114" y="974"/>
                          <a:pt x="115" y="977"/>
                        </a:cubicBezTo>
                        <a:cubicBezTo>
                          <a:pt x="117" y="985"/>
                          <a:pt x="116" y="990"/>
                          <a:pt x="117" y="998"/>
                        </a:cubicBezTo>
                        <a:cubicBezTo>
                          <a:pt x="119" y="1009"/>
                          <a:pt x="124" y="1015"/>
                          <a:pt x="129" y="1026"/>
                        </a:cubicBezTo>
                        <a:cubicBezTo>
                          <a:pt x="137" y="1040"/>
                          <a:pt x="140" y="1049"/>
                          <a:pt x="147" y="1064"/>
                        </a:cubicBezTo>
                        <a:cubicBezTo>
                          <a:pt x="150" y="1071"/>
                          <a:pt x="155" y="1074"/>
                          <a:pt x="155" y="1082"/>
                        </a:cubicBezTo>
                        <a:cubicBezTo>
                          <a:pt x="155" y="1091"/>
                          <a:pt x="155" y="1091"/>
                          <a:pt x="155" y="1091"/>
                        </a:cubicBezTo>
                        <a:cubicBezTo>
                          <a:pt x="155" y="1092"/>
                          <a:pt x="155" y="1093"/>
                          <a:pt x="155" y="1094"/>
                        </a:cubicBezTo>
                        <a:cubicBezTo>
                          <a:pt x="155" y="1099"/>
                          <a:pt x="157" y="1102"/>
                          <a:pt x="157" y="1107"/>
                        </a:cubicBezTo>
                        <a:cubicBezTo>
                          <a:pt x="157" y="1110"/>
                          <a:pt x="156" y="1112"/>
                          <a:pt x="154" y="1115"/>
                        </a:cubicBezTo>
                        <a:cubicBezTo>
                          <a:pt x="156" y="1120"/>
                          <a:pt x="156" y="1120"/>
                          <a:pt x="156" y="1120"/>
                        </a:cubicBezTo>
                        <a:cubicBezTo>
                          <a:pt x="155" y="1123"/>
                          <a:pt x="155" y="1126"/>
                          <a:pt x="154" y="1129"/>
                        </a:cubicBezTo>
                        <a:cubicBezTo>
                          <a:pt x="153" y="1131"/>
                          <a:pt x="151" y="1131"/>
                          <a:pt x="150" y="1132"/>
                        </a:cubicBezTo>
                        <a:cubicBezTo>
                          <a:pt x="148" y="1134"/>
                          <a:pt x="148" y="1136"/>
                          <a:pt x="147" y="1139"/>
                        </a:cubicBezTo>
                        <a:cubicBezTo>
                          <a:pt x="152" y="1168"/>
                          <a:pt x="152" y="1168"/>
                          <a:pt x="152" y="1168"/>
                        </a:cubicBezTo>
                        <a:cubicBezTo>
                          <a:pt x="152" y="1178"/>
                          <a:pt x="149" y="1183"/>
                          <a:pt x="145" y="1191"/>
                        </a:cubicBezTo>
                        <a:cubicBezTo>
                          <a:pt x="141" y="1199"/>
                          <a:pt x="136" y="1205"/>
                          <a:pt x="127" y="1205"/>
                        </a:cubicBezTo>
                        <a:cubicBezTo>
                          <a:pt x="122" y="1205"/>
                          <a:pt x="120" y="1201"/>
                          <a:pt x="116" y="1198"/>
                        </a:cubicBezTo>
                        <a:cubicBezTo>
                          <a:pt x="116" y="1204"/>
                          <a:pt x="116" y="1204"/>
                          <a:pt x="116" y="1204"/>
                        </a:cubicBezTo>
                        <a:cubicBezTo>
                          <a:pt x="116" y="1206"/>
                          <a:pt x="114" y="1207"/>
                          <a:pt x="114" y="1209"/>
                        </a:cubicBezTo>
                        <a:cubicBezTo>
                          <a:pt x="114" y="1224"/>
                          <a:pt x="114" y="1224"/>
                          <a:pt x="114" y="1224"/>
                        </a:cubicBezTo>
                        <a:cubicBezTo>
                          <a:pt x="114" y="1230"/>
                          <a:pt x="116" y="1233"/>
                          <a:pt x="117" y="1239"/>
                        </a:cubicBezTo>
                        <a:cubicBezTo>
                          <a:pt x="118" y="1244"/>
                          <a:pt x="119" y="1247"/>
                          <a:pt x="122" y="1250"/>
                        </a:cubicBezTo>
                        <a:cubicBezTo>
                          <a:pt x="123" y="1248"/>
                          <a:pt x="124" y="1247"/>
                          <a:pt x="125" y="1245"/>
                        </a:cubicBezTo>
                        <a:cubicBezTo>
                          <a:pt x="137" y="1250"/>
                          <a:pt x="144" y="1254"/>
                          <a:pt x="154" y="1263"/>
                        </a:cubicBezTo>
                        <a:cubicBezTo>
                          <a:pt x="159" y="1268"/>
                          <a:pt x="164" y="1270"/>
                          <a:pt x="167" y="1276"/>
                        </a:cubicBezTo>
                        <a:cubicBezTo>
                          <a:pt x="169" y="1280"/>
                          <a:pt x="167" y="1283"/>
                          <a:pt x="170" y="1285"/>
                        </a:cubicBezTo>
                        <a:cubicBezTo>
                          <a:pt x="174" y="1287"/>
                          <a:pt x="177" y="1285"/>
                          <a:pt x="181" y="1287"/>
                        </a:cubicBezTo>
                        <a:cubicBezTo>
                          <a:pt x="191" y="1290"/>
                          <a:pt x="196" y="1292"/>
                          <a:pt x="205" y="1298"/>
                        </a:cubicBezTo>
                        <a:cubicBezTo>
                          <a:pt x="206" y="1296"/>
                          <a:pt x="206" y="1295"/>
                          <a:pt x="207" y="1293"/>
                        </a:cubicBezTo>
                        <a:cubicBezTo>
                          <a:pt x="219" y="1298"/>
                          <a:pt x="219" y="1298"/>
                          <a:pt x="219" y="1298"/>
                        </a:cubicBezTo>
                        <a:cubicBezTo>
                          <a:pt x="220" y="1296"/>
                          <a:pt x="221" y="1295"/>
                          <a:pt x="222" y="1292"/>
                        </a:cubicBezTo>
                        <a:cubicBezTo>
                          <a:pt x="225" y="1295"/>
                          <a:pt x="227" y="1296"/>
                          <a:pt x="231" y="1296"/>
                        </a:cubicBezTo>
                        <a:cubicBezTo>
                          <a:pt x="234" y="1296"/>
                          <a:pt x="236" y="1296"/>
                          <a:pt x="239" y="1296"/>
                        </a:cubicBezTo>
                        <a:cubicBezTo>
                          <a:pt x="241" y="1296"/>
                          <a:pt x="242" y="1294"/>
                          <a:pt x="244" y="1294"/>
                        </a:cubicBezTo>
                        <a:cubicBezTo>
                          <a:pt x="246" y="1294"/>
                          <a:pt x="248" y="1294"/>
                          <a:pt x="250" y="1294"/>
                        </a:cubicBezTo>
                        <a:cubicBezTo>
                          <a:pt x="250" y="1295"/>
                          <a:pt x="249" y="1296"/>
                          <a:pt x="249" y="1297"/>
                        </a:cubicBezTo>
                        <a:cubicBezTo>
                          <a:pt x="249" y="1298"/>
                          <a:pt x="251" y="1298"/>
                          <a:pt x="252" y="1299"/>
                        </a:cubicBezTo>
                        <a:cubicBezTo>
                          <a:pt x="254" y="1299"/>
                          <a:pt x="256" y="1301"/>
                          <a:pt x="258" y="1301"/>
                        </a:cubicBezTo>
                        <a:cubicBezTo>
                          <a:pt x="261" y="1301"/>
                          <a:pt x="261" y="1297"/>
                          <a:pt x="264" y="1297"/>
                        </a:cubicBezTo>
                        <a:cubicBezTo>
                          <a:pt x="269" y="1297"/>
                          <a:pt x="270" y="1301"/>
                          <a:pt x="275" y="1302"/>
                        </a:cubicBezTo>
                        <a:cubicBezTo>
                          <a:pt x="275" y="1294"/>
                          <a:pt x="283" y="1293"/>
                          <a:pt x="290" y="1289"/>
                        </a:cubicBezTo>
                        <a:cubicBezTo>
                          <a:pt x="294" y="1287"/>
                          <a:pt x="296" y="1287"/>
                          <a:pt x="300" y="1285"/>
                        </a:cubicBezTo>
                        <a:cubicBezTo>
                          <a:pt x="303" y="1283"/>
                          <a:pt x="303" y="1279"/>
                          <a:pt x="305" y="1278"/>
                        </a:cubicBezTo>
                        <a:cubicBezTo>
                          <a:pt x="308" y="1276"/>
                          <a:pt x="309" y="1274"/>
                          <a:pt x="312" y="1273"/>
                        </a:cubicBezTo>
                        <a:cubicBezTo>
                          <a:pt x="315" y="1271"/>
                          <a:pt x="318" y="1272"/>
                          <a:pt x="321" y="1269"/>
                        </a:cubicBezTo>
                        <a:cubicBezTo>
                          <a:pt x="322" y="1268"/>
                          <a:pt x="321" y="1265"/>
                          <a:pt x="322" y="1263"/>
                        </a:cubicBezTo>
                        <a:cubicBezTo>
                          <a:pt x="326" y="1258"/>
                          <a:pt x="331" y="1258"/>
                          <a:pt x="338" y="1258"/>
                        </a:cubicBezTo>
                        <a:cubicBezTo>
                          <a:pt x="342" y="1258"/>
                          <a:pt x="345" y="1260"/>
                          <a:pt x="349" y="1261"/>
                        </a:cubicBezTo>
                        <a:cubicBezTo>
                          <a:pt x="350" y="1258"/>
                          <a:pt x="352" y="1258"/>
                          <a:pt x="355" y="1257"/>
                        </a:cubicBezTo>
                        <a:cubicBezTo>
                          <a:pt x="364" y="1239"/>
                          <a:pt x="374" y="1223"/>
                          <a:pt x="395" y="1223"/>
                        </a:cubicBezTo>
                        <a:cubicBezTo>
                          <a:pt x="397" y="1223"/>
                          <a:pt x="397" y="1224"/>
                          <a:pt x="399" y="1224"/>
                        </a:cubicBezTo>
                        <a:cubicBezTo>
                          <a:pt x="401" y="1224"/>
                          <a:pt x="402" y="1223"/>
                          <a:pt x="405" y="1223"/>
                        </a:cubicBezTo>
                        <a:cubicBezTo>
                          <a:pt x="409" y="1223"/>
                          <a:pt x="411" y="1225"/>
                          <a:pt x="415" y="1225"/>
                        </a:cubicBezTo>
                        <a:cubicBezTo>
                          <a:pt x="418" y="1225"/>
                          <a:pt x="418" y="1220"/>
                          <a:pt x="421" y="1220"/>
                        </a:cubicBezTo>
                        <a:cubicBezTo>
                          <a:pt x="427" y="1218"/>
                          <a:pt x="431" y="1218"/>
                          <a:pt x="437" y="1218"/>
                        </a:cubicBezTo>
                        <a:cubicBezTo>
                          <a:pt x="448" y="1218"/>
                          <a:pt x="448" y="1218"/>
                          <a:pt x="448" y="1218"/>
                        </a:cubicBezTo>
                        <a:cubicBezTo>
                          <a:pt x="456" y="1218"/>
                          <a:pt x="460" y="1215"/>
                          <a:pt x="467" y="1215"/>
                        </a:cubicBezTo>
                        <a:cubicBezTo>
                          <a:pt x="476" y="1215"/>
                          <a:pt x="481" y="1220"/>
                          <a:pt x="490" y="1220"/>
                        </a:cubicBezTo>
                        <a:cubicBezTo>
                          <a:pt x="493" y="1220"/>
                          <a:pt x="494" y="1217"/>
                          <a:pt x="498" y="1217"/>
                        </a:cubicBezTo>
                        <a:cubicBezTo>
                          <a:pt x="501" y="1217"/>
                          <a:pt x="504" y="1219"/>
                          <a:pt x="505" y="1222"/>
                        </a:cubicBezTo>
                        <a:cubicBezTo>
                          <a:pt x="506" y="1224"/>
                          <a:pt x="506" y="1227"/>
                          <a:pt x="508" y="1227"/>
                        </a:cubicBezTo>
                        <a:cubicBezTo>
                          <a:pt x="511" y="1227"/>
                          <a:pt x="512" y="1228"/>
                          <a:pt x="515" y="1226"/>
                        </a:cubicBezTo>
                        <a:cubicBezTo>
                          <a:pt x="517" y="1225"/>
                          <a:pt x="517" y="1220"/>
                          <a:pt x="520" y="1220"/>
                        </a:cubicBezTo>
                        <a:cubicBezTo>
                          <a:pt x="524" y="1220"/>
                          <a:pt x="525" y="1223"/>
                          <a:pt x="529" y="1223"/>
                        </a:cubicBezTo>
                        <a:cubicBezTo>
                          <a:pt x="531" y="1223"/>
                          <a:pt x="531" y="1222"/>
                          <a:pt x="532" y="1220"/>
                        </a:cubicBezTo>
                        <a:cubicBezTo>
                          <a:pt x="538" y="1220"/>
                          <a:pt x="538" y="1220"/>
                          <a:pt x="538" y="1220"/>
                        </a:cubicBezTo>
                        <a:cubicBezTo>
                          <a:pt x="545" y="1220"/>
                          <a:pt x="549" y="1219"/>
                          <a:pt x="555" y="1219"/>
                        </a:cubicBezTo>
                        <a:cubicBezTo>
                          <a:pt x="561" y="1219"/>
                          <a:pt x="561" y="1227"/>
                          <a:pt x="566" y="1227"/>
                        </a:cubicBezTo>
                        <a:cubicBezTo>
                          <a:pt x="573" y="1227"/>
                          <a:pt x="576" y="1223"/>
                          <a:pt x="582" y="1220"/>
                        </a:cubicBezTo>
                        <a:cubicBezTo>
                          <a:pt x="585" y="1219"/>
                          <a:pt x="588" y="1219"/>
                          <a:pt x="591" y="1218"/>
                        </a:cubicBezTo>
                        <a:cubicBezTo>
                          <a:pt x="593" y="1217"/>
                          <a:pt x="596" y="1217"/>
                          <a:pt x="596" y="1215"/>
                        </a:cubicBezTo>
                        <a:cubicBezTo>
                          <a:pt x="596" y="1213"/>
                          <a:pt x="595" y="1212"/>
                          <a:pt x="595" y="1211"/>
                        </a:cubicBezTo>
                        <a:cubicBezTo>
                          <a:pt x="595" y="1203"/>
                          <a:pt x="604" y="1203"/>
                          <a:pt x="608" y="1197"/>
                        </a:cubicBezTo>
                        <a:cubicBezTo>
                          <a:pt x="612" y="1192"/>
                          <a:pt x="611" y="1187"/>
                          <a:pt x="613" y="1180"/>
                        </a:cubicBezTo>
                        <a:cubicBezTo>
                          <a:pt x="614" y="1172"/>
                          <a:pt x="617" y="1167"/>
                          <a:pt x="624" y="1163"/>
                        </a:cubicBezTo>
                        <a:cubicBezTo>
                          <a:pt x="630" y="1160"/>
                          <a:pt x="632" y="1156"/>
                          <a:pt x="639" y="1156"/>
                        </a:cubicBezTo>
                        <a:cubicBezTo>
                          <a:pt x="645" y="1156"/>
                          <a:pt x="645" y="1156"/>
                          <a:pt x="645" y="1156"/>
                        </a:cubicBezTo>
                        <a:cubicBezTo>
                          <a:pt x="651" y="1156"/>
                          <a:pt x="654" y="1152"/>
                          <a:pt x="659" y="1149"/>
                        </a:cubicBezTo>
                        <a:cubicBezTo>
                          <a:pt x="670" y="1142"/>
                          <a:pt x="676" y="1138"/>
                          <a:pt x="688" y="1135"/>
                        </a:cubicBezTo>
                        <a:cubicBezTo>
                          <a:pt x="704" y="1133"/>
                          <a:pt x="708" y="1117"/>
                          <a:pt x="723" y="1113"/>
                        </a:cubicBezTo>
                        <a:cubicBezTo>
                          <a:pt x="726" y="1114"/>
                          <a:pt x="726" y="1114"/>
                          <a:pt x="726" y="1114"/>
                        </a:cubicBezTo>
                        <a:cubicBezTo>
                          <a:pt x="728" y="1112"/>
                          <a:pt x="729" y="1111"/>
                          <a:pt x="732" y="1111"/>
                        </a:cubicBezTo>
                        <a:cubicBezTo>
                          <a:pt x="741" y="1111"/>
                          <a:pt x="746" y="1117"/>
                          <a:pt x="756" y="1117"/>
                        </a:cubicBezTo>
                        <a:cubicBezTo>
                          <a:pt x="774" y="1117"/>
                          <a:pt x="784" y="1115"/>
                          <a:pt x="801" y="1111"/>
                        </a:cubicBezTo>
                        <a:cubicBezTo>
                          <a:pt x="810" y="1109"/>
                          <a:pt x="813" y="1105"/>
                          <a:pt x="821" y="1103"/>
                        </a:cubicBezTo>
                        <a:cubicBezTo>
                          <a:pt x="835" y="1099"/>
                          <a:pt x="842" y="1096"/>
                          <a:pt x="856" y="1090"/>
                        </a:cubicBezTo>
                        <a:cubicBezTo>
                          <a:pt x="867" y="1085"/>
                          <a:pt x="872" y="1077"/>
                          <a:pt x="885" y="1076"/>
                        </a:cubicBezTo>
                        <a:cubicBezTo>
                          <a:pt x="885" y="1076"/>
                          <a:pt x="885" y="1076"/>
                          <a:pt x="885" y="1076"/>
                        </a:cubicBezTo>
                        <a:cubicBezTo>
                          <a:pt x="885" y="716"/>
                          <a:pt x="885" y="716"/>
                          <a:pt x="885" y="716"/>
                        </a:cubicBezTo>
                        <a:cubicBezTo>
                          <a:pt x="885" y="716"/>
                          <a:pt x="885" y="716"/>
                          <a:pt x="885" y="716"/>
                        </a:cubicBezTo>
                        <a:cubicBezTo>
                          <a:pt x="882" y="66"/>
                          <a:pt x="882" y="66"/>
                          <a:pt x="882" y="66"/>
                        </a:cubicBezTo>
                        <a:cubicBezTo>
                          <a:pt x="882" y="66"/>
                          <a:pt x="882" y="66"/>
                          <a:pt x="882" y="66"/>
                        </a:cubicBezTo>
                        <a:close/>
                        <a:moveTo>
                          <a:pt x="128" y="410"/>
                        </a:moveTo>
                        <a:cubicBezTo>
                          <a:pt x="131" y="405"/>
                          <a:pt x="133" y="402"/>
                          <a:pt x="138" y="400"/>
                        </a:cubicBezTo>
                        <a:cubicBezTo>
                          <a:pt x="138" y="405"/>
                          <a:pt x="136" y="411"/>
                          <a:pt x="131" y="411"/>
                        </a:cubicBezTo>
                        <a:cubicBezTo>
                          <a:pt x="130" y="411"/>
                          <a:pt x="129" y="410"/>
                          <a:pt x="128" y="410"/>
                        </a:cubicBezTo>
                        <a:close/>
                        <a:moveTo>
                          <a:pt x="3" y="689"/>
                        </a:moveTo>
                        <a:cubicBezTo>
                          <a:pt x="2" y="689"/>
                          <a:pt x="2" y="688"/>
                          <a:pt x="1" y="688"/>
                        </a:cubicBezTo>
                        <a:cubicBezTo>
                          <a:pt x="0" y="689"/>
                          <a:pt x="0" y="689"/>
                          <a:pt x="0" y="691"/>
                        </a:cubicBezTo>
                        <a:cubicBezTo>
                          <a:pt x="0" y="700"/>
                          <a:pt x="4" y="705"/>
                          <a:pt x="8" y="714"/>
                        </a:cubicBezTo>
                        <a:cubicBezTo>
                          <a:pt x="10" y="718"/>
                          <a:pt x="11" y="721"/>
                          <a:pt x="14" y="725"/>
                        </a:cubicBezTo>
                        <a:cubicBezTo>
                          <a:pt x="13" y="712"/>
                          <a:pt x="3" y="706"/>
                          <a:pt x="3" y="693"/>
                        </a:cubicBezTo>
                        <a:lnTo>
                          <a:pt x="3" y="689"/>
                        </a:ln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37" name="Google Shape;37;p4"/>
                  <p:cNvSpPr/>
                  <p:nvPr/>
                </p:nvSpPr>
                <p:spPr>
                  <a:xfrm>
                    <a:off x="4140200" y="1065213"/>
                    <a:ext cx="901700" cy="1576388"/>
                  </a:xfrm>
                  <a:custGeom>
                    <a:avLst/>
                    <a:gdLst/>
                    <a:ahLst/>
                    <a:cxnLst/>
                    <a:rect l="l" t="t" r="r" b="b"/>
                    <a:pathLst>
                      <a:path w="498" h="869" extrusionOk="0">
                        <a:moveTo>
                          <a:pt x="125" y="6"/>
                        </a:moveTo>
                        <a:cubicBezTo>
                          <a:pt x="124" y="11"/>
                          <a:pt x="125" y="14"/>
                          <a:pt x="125" y="19"/>
                        </a:cubicBezTo>
                        <a:cubicBezTo>
                          <a:pt x="123" y="17"/>
                          <a:pt x="123" y="13"/>
                          <a:pt x="120" y="13"/>
                        </a:cubicBezTo>
                        <a:cubicBezTo>
                          <a:pt x="116" y="13"/>
                          <a:pt x="113" y="14"/>
                          <a:pt x="113" y="18"/>
                        </a:cubicBezTo>
                        <a:cubicBezTo>
                          <a:pt x="113" y="20"/>
                          <a:pt x="113" y="21"/>
                          <a:pt x="113" y="24"/>
                        </a:cubicBezTo>
                        <a:cubicBezTo>
                          <a:pt x="111" y="20"/>
                          <a:pt x="112" y="15"/>
                          <a:pt x="108" y="15"/>
                        </a:cubicBezTo>
                        <a:cubicBezTo>
                          <a:pt x="104" y="15"/>
                          <a:pt x="102" y="17"/>
                          <a:pt x="98" y="18"/>
                        </a:cubicBezTo>
                        <a:cubicBezTo>
                          <a:pt x="99" y="21"/>
                          <a:pt x="100" y="22"/>
                          <a:pt x="101" y="25"/>
                        </a:cubicBezTo>
                        <a:cubicBezTo>
                          <a:pt x="100" y="26"/>
                          <a:pt x="100" y="26"/>
                          <a:pt x="100" y="26"/>
                        </a:cubicBezTo>
                        <a:cubicBezTo>
                          <a:pt x="97" y="23"/>
                          <a:pt x="95" y="21"/>
                          <a:pt x="91" y="19"/>
                        </a:cubicBezTo>
                        <a:cubicBezTo>
                          <a:pt x="89" y="18"/>
                          <a:pt x="86" y="17"/>
                          <a:pt x="85" y="15"/>
                        </a:cubicBezTo>
                        <a:cubicBezTo>
                          <a:pt x="88" y="15"/>
                          <a:pt x="88" y="15"/>
                          <a:pt x="88" y="15"/>
                        </a:cubicBezTo>
                        <a:cubicBezTo>
                          <a:pt x="88" y="14"/>
                          <a:pt x="88" y="13"/>
                          <a:pt x="88" y="12"/>
                        </a:cubicBezTo>
                        <a:cubicBezTo>
                          <a:pt x="84" y="11"/>
                          <a:pt x="82" y="8"/>
                          <a:pt x="78" y="6"/>
                        </a:cubicBezTo>
                        <a:cubicBezTo>
                          <a:pt x="78" y="7"/>
                          <a:pt x="77" y="7"/>
                          <a:pt x="77" y="7"/>
                        </a:cubicBezTo>
                        <a:cubicBezTo>
                          <a:pt x="77" y="17"/>
                          <a:pt x="83" y="23"/>
                          <a:pt x="83" y="33"/>
                        </a:cubicBezTo>
                        <a:cubicBezTo>
                          <a:pt x="86" y="33"/>
                          <a:pt x="88" y="33"/>
                          <a:pt x="90" y="35"/>
                        </a:cubicBezTo>
                        <a:cubicBezTo>
                          <a:pt x="93" y="36"/>
                          <a:pt x="92" y="40"/>
                          <a:pt x="95" y="42"/>
                        </a:cubicBezTo>
                        <a:cubicBezTo>
                          <a:pt x="97" y="44"/>
                          <a:pt x="100" y="42"/>
                          <a:pt x="102" y="43"/>
                        </a:cubicBezTo>
                        <a:cubicBezTo>
                          <a:pt x="106" y="44"/>
                          <a:pt x="106" y="46"/>
                          <a:pt x="109" y="49"/>
                        </a:cubicBezTo>
                        <a:cubicBezTo>
                          <a:pt x="111" y="47"/>
                          <a:pt x="111" y="45"/>
                          <a:pt x="113" y="44"/>
                        </a:cubicBezTo>
                        <a:cubicBezTo>
                          <a:pt x="116" y="41"/>
                          <a:pt x="119" y="42"/>
                          <a:pt x="121" y="40"/>
                        </a:cubicBezTo>
                        <a:cubicBezTo>
                          <a:pt x="125" y="36"/>
                          <a:pt x="125" y="30"/>
                          <a:pt x="131" y="30"/>
                        </a:cubicBezTo>
                        <a:cubicBezTo>
                          <a:pt x="132" y="30"/>
                          <a:pt x="133" y="30"/>
                          <a:pt x="134" y="30"/>
                        </a:cubicBezTo>
                        <a:cubicBezTo>
                          <a:pt x="136" y="26"/>
                          <a:pt x="140" y="25"/>
                          <a:pt x="140" y="20"/>
                        </a:cubicBezTo>
                        <a:cubicBezTo>
                          <a:pt x="140" y="17"/>
                          <a:pt x="136" y="18"/>
                          <a:pt x="134" y="15"/>
                        </a:cubicBezTo>
                        <a:cubicBezTo>
                          <a:pt x="131" y="11"/>
                          <a:pt x="129" y="8"/>
                          <a:pt x="125" y="6"/>
                        </a:cubicBezTo>
                        <a:close/>
                        <a:moveTo>
                          <a:pt x="76" y="19"/>
                        </a:moveTo>
                        <a:cubicBezTo>
                          <a:pt x="77" y="23"/>
                          <a:pt x="75" y="26"/>
                          <a:pt x="74" y="30"/>
                        </a:cubicBezTo>
                        <a:cubicBezTo>
                          <a:pt x="76" y="30"/>
                          <a:pt x="78" y="30"/>
                          <a:pt x="80" y="31"/>
                        </a:cubicBezTo>
                        <a:cubicBezTo>
                          <a:pt x="79" y="34"/>
                          <a:pt x="79" y="34"/>
                          <a:pt x="79" y="34"/>
                        </a:cubicBezTo>
                        <a:cubicBezTo>
                          <a:pt x="79" y="34"/>
                          <a:pt x="79" y="35"/>
                          <a:pt x="79" y="35"/>
                        </a:cubicBezTo>
                        <a:cubicBezTo>
                          <a:pt x="83" y="36"/>
                          <a:pt x="86" y="37"/>
                          <a:pt x="89" y="41"/>
                        </a:cubicBezTo>
                        <a:cubicBezTo>
                          <a:pt x="88" y="42"/>
                          <a:pt x="87" y="43"/>
                          <a:pt x="85" y="43"/>
                        </a:cubicBezTo>
                        <a:cubicBezTo>
                          <a:pt x="79" y="43"/>
                          <a:pt x="75" y="39"/>
                          <a:pt x="69" y="39"/>
                        </a:cubicBezTo>
                        <a:cubicBezTo>
                          <a:pt x="65" y="39"/>
                          <a:pt x="64" y="41"/>
                          <a:pt x="60" y="41"/>
                        </a:cubicBezTo>
                        <a:cubicBezTo>
                          <a:pt x="61" y="39"/>
                          <a:pt x="61" y="38"/>
                          <a:pt x="61" y="35"/>
                        </a:cubicBezTo>
                        <a:cubicBezTo>
                          <a:pt x="64" y="35"/>
                          <a:pt x="64" y="35"/>
                          <a:pt x="64" y="35"/>
                        </a:cubicBezTo>
                        <a:cubicBezTo>
                          <a:pt x="64" y="36"/>
                          <a:pt x="65" y="36"/>
                          <a:pt x="66" y="36"/>
                        </a:cubicBezTo>
                        <a:cubicBezTo>
                          <a:pt x="68" y="36"/>
                          <a:pt x="72" y="37"/>
                          <a:pt x="72" y="34"/>
                        </a:cubicBezTo>
                        <a:cubicBezTo>
                          <a:pt x="72" y="30"/>
                          <a:pt x="68" y="29"/>
                          <a:pt x="67" y="26"/>
                        </a:cubicBezTo>
                        <a:cubicBezTo>
                          <a:pt x="68" y="24"/>
                          <a:pt x="68" y="24"/>
                          <a:pt x="68" y="24"/>
                        </a:cubicBezTo>
                        <a:cubicBezTo>
                          <a:pt x="67" y="23"/>
                          <a:pt x="66" y="23"/>
                          <a:pt x="66" y="23"/>
                        </a:cubicBezTo>
                        <a:cubicBezTo>
                          <a:pt x="66" y="21"/>
                          <a:pt x="66" y="21"/>
                          <a:pt x="66" y="21"/>
                        </a:cubicBezTo>
                        <a:cubicBezTo>
                          <a:pt x="70" y="20"/>
                          <a:pt x="71" y="17"/>
                          <a:pt x="74" y="14"/>
                        </a:cubicBezTo>
                        <a:cubicBezTo>
                          <a:pt x="75" y="16"/>
                          <a:pt x="76" y="17"/>
                          <a:pt x="76" y="19"/>
                        </a:cubicBezTo>
                        <a:close/>
                        <a:moveTo>
                          <a:pt x="411" y="157"/>
                        </a:moveTo>
                        <a:cubicBezTo>
                          <a:pt x="411" y="159"/>
                          <a:pt x="412" y="160"/>
                          <a:pt x="412" y="162"/>
                        </a:cubicBezTo>
                        <a:cubicBezTo>
                          <a:pt x="412" y="168"/>
                          <a:pt x="411" y="171"/>
                          <a:pt x="410" y="176"/>
                        </a:cubicBezTo>
                        <a:cubicBezTo>
                          <a:pt x="420" y="176"/>
                          <a:pt x="424" y="182"/>
                          <a:pt x="433" y="182"/>
                        </a:cubicBezTo>
                        <a:cubicBezTo>
                          <a:pt x="435" y="182"/>
                          <a:pt x="436" y="182"/>
                          <a:pt x="438" y="182"/>
                        </a:cubicBezTo>
                        <a:cubicBezTo>
                          <a:pt x="438" y="180"/>
                          <a:pt x="438" y="179"/>
                          <a:pt x="438" y="177"/>
                        </a:cubicBezTo>
                        <a:cubicBezTo>
                          <a:pt x="437" y="176"/>
                          <a:pt x="437" y="176"/>
                          <a:pt x="437" y="176"/>
                        </a:cubicBezTo>
                        <a:cubicBezTo>
                          <a:pt x="435" y="177"/>
                          <a:pt x="435" y="178"/>
                          <a:pt x="433" y="178"/>
                        </a:cubicBezTo>
                        <a:cubicBezTo>
                          <a:pt x="432" y="178"/>
                          <a:pt x="432" y="177"/>
                          <a:pt x="431" y="177"/>
                        </a:cubicBezTo>
                        <a:cubicBezTo>
                          <a:pt x="430" y="177"/>
                          <a:pt x="429" y="178"/>
                          <a:pt x="428" y="178"/>
                        </a:cubicBezTo>
                        <a:cubicBezTo>
                          <a:pt x="426" y="178"/>
                          <a:pt x="424" y="175"/>
                          <a:pt x="424" y="173"/>
                        </a:cubicBezTo>
                        <a:cubicBezTo>
                          <a:pt x="424" y="170"/>
                          <a:pt x="427" y="170"/>
                          <a:pt x="428" y="167"/>
                        </a:cubicBezTo>
                        <a:cubicBezTo>
                          <a:pt x="426" y="167"/>
                          <a:pt x="425" y="166"/>
                          <a:pt x="425" y="164"/>
                        </a:cubicBezTo>
                        <a:cubicBezTo>
                          <a:pt x="425" y="162"/>
                          <a:pt x="425" y="161"/>
                          <a:pt x="425" y="160"/>
                        </a:cubicBezTo>
                        <a:cubicBezTo>
                          <a:pt x="426" y="160"/>
                          <a:pt x="427" y="160"/>
                          <a:pt x="428" y="160"/>
                        </a:cubicBezTo>
                        <a:cubicBezTo>
                          <a:pt x="433" y="160"/>
                          <a:pt x="437" y="158"/>
                          <a:pt x="429" y="158"/>
                        </a:cubicBezTo>
                        <a:cubicBezTo>
                          <a:pt x="427" y="158"/>
                          <a:pt x="424" y="156"/>
                          <a:pt x="424" y="153"/>
                        </a:cubicBezTo>
                        <a:cubicBezTo>
                          <a:pt x="424" y="152"/>
                          <a:pt x="425" y="151"/>
                          <a:pt x="425" y="149"/>
                        </a:cubicBezTo>
                        <a:cubicBezTo>
                          <a:pt x="425" y="146"/>
                          <a:pt x="422" y="151"/>
                          <a:pt x="421" y="153"/>
                        </a:cubicBezTo>
                        <a:cubicBezTo>
                          <a:pt x="419" y="157"/>
                          <a:pt x="415" y="157"/>
                          <a:pt x="411" y="157"/>
                        </a:cubicBezTo>
                        <a:close/>
                        <a:moveTo>
                          <a:pt x="400" y="148"/>
                        </a:moveTo>
                        <a:cubicBezTo>
                          <a:pt x="399" y="147"/>
                          <a:pt x="398" y="147"/>
                          <a:pt x="397" y="147"/>
                        </a:cubicBezTo>
                        <a:cubicBezTo>
                          <a:pt x="397" y="148"/>
                          <a:pt x="396" y="149"/>
                          <a:pt x="396" y="150"/>
                        </a:cubicBezTo>
                        <a:cubicBezTo>
                          <a:pt x="396" y="153"/>
                          <a:pt x="398" y="154"/>
                          <a:pt x="399" y="157"/>
                        </a:cubicBezTo>
                        <a:cubicBezTo>
                          <a:pt x="400" y="153"/>
                          <a:pt x="401" y="151"/>
                          <a:pt x="400" y="148"/>
                        </a:cubicBezTo>
                        <a:close/>
                        <a:moveTo>
                          <a:pt x="445" y="263"/>
                        </a:moveTo>
                        <a:cubicBezTo>
                          <a:pt x="444" y="261"/>
                          <a:pt x="444" y="258"/>
                          <a:pt x="442" y="258"/>
                        </a:cubicBezTo>
                        <a:cubicBezTo>
                          <a:pt x="440" y="258"/>
                          <a:pt x="439" y="259"/>
                          <a:pt x="438" y="261"/>
                        </a:cubicBezTo>
                        <a:cubicBezTo>
                          <a:pt x="440" y="264"/>
                          <a:pt x="442" y="266"/>
                          <a:pt x="446" y="268"/>
                        </a:cubicBezTo>
                        <a:cubicBezTo>
                          <a:pt x="446" y="268"/>
                          <a:pt x="446" y="267"/>
                          <a:pt x="446" y="267"/>
                        </a:cubicBezTo>
                        <a:cubicBezTo>
                          <a:pt x="446" y="266"/>
                          <a:pt x="446" y="264"/>
                          <a:pt x="445" y="263"/>
                        </a:cubicBezTo>
                        <a:close/>
                        <a:moveTo>
                          <a:pt x="497" y="313"/>
                        </a:moveTo>
                        <a:cubicBezTo>
                          <a:pt x="497" y="313"/>
                          <a:pt x="497" y="313"/>
                          <a:pt x="497" y="313"/>
                        </a:cubicBezTo>
                        <a:cubicBezTo>
                          <a:pt x="498" y="869"/>
                          <a:pt x="498" y="869"/>
                          <a:pt x="498" y="869"/>
                        </a:cubicBezTo>
                        <a:cubicBezTo>
                          <a:pt x="498" y="869"/>
                          <a:pt x="498" y="869"/>
                          <a:pt x="498" y="869"/>
                        </a:cubicBezTo>
                        <a:cubicBezTo>
                          <a:pt x="3" y="867"/>
                          <a:pt x="3" y="867"/>
                          <a:pt x="3" y="867"/>
                        </a:cubicBezTo>
                        <a:cubicBezTo>
                          <a:pt x="3" y="867"/>
                          <a:pt x="3" y="867"/>
                          <a:pt x="3" y="867"/>
                        </a:cubicBezTo>
                        <a:cubicBezTo>
                          <a:pt x="0" y="217"/>
                          <a:pt x="0" y="217"/>
                          <a:pt x="0" y="217"/>
                        </a:cubicBezTo>
                        <a:cubicBezTo>
                          <a:pt x="0" y="217"/>
                          <a:pt x="0" y="217"/>
                          <a:pt x="0" y="217"/>
                        </a:cubicBezTo>
                        <a:cubicBezTo>
                          <a:pt x="6" y="220"/>
                          <a:pt x="10" y="223"/>
                          <a:pt x="10" y="230"/>
                        </a:cubicBezTo>
                        <a:cubicBezTo>
                          <a:pt x="10" y="244"/>
                          <a:pt x="10" y="230"/>
                          <a:pt x="17" y="230"/>
                        </a:cubicBezTo>
                        <a:cubicBezTo>
                          <a:pt x="16" y="226"/>
                          <a:pt x="13" y="224"/>
                          <a:pt x="13" y="220"/>
                        </a:cubicBezTo>
                        <a:cubicBezTo>
                          <a:pt x="13" y="218"/>
                          <a:pt x="14" y="218"/>
                          <a:pt x="14" y="216"/>
                        </a:cubicBezTo>
                        <a:cubicBezTo>
                          <a:pt x="14" y="216"/>
                          <a:pt x="15" y="216"/>
                          <a:pt x="15" y="216"/>
                        </a:cubicBezTo>
                        <a:cubicBezTo>
                          <a:pt x="16" y="216"/>
                          <a:pt x="17" y="216"/>
                          <a:pt x="18" y="217"/>
                        </a:cubicBezTo>
                        <a:cubicBezTo>
                          <a:pt x="20" y="216"/>
                          <a:pt x="20" y="216"/>
                          <a:pt x="20" y="216"/>
                        </a:cubicBezTo>
                        <a:cubicBezTo>
                          <a:pt x="22" y="219"/>
                          <a:pt x="24" y="221"/>
                          <a:pt x="28" y="222"/>
                        </a:cubicBezTo>
                        <a:cubicBezTo>
                          <a:pt x="31" y="223"/>
                          <a:pt x="31" y="226"/>
                          <a:pt x="33" y="228"/>
                        </a:cubicBezTo>
                        <a:cubicBezTo>
                          <a:pt x="39" y="232"/>
                          <a:pt x="46" y="234"/>
                          <a:pt x="44" y="233"/>
                        </a:cubicBezTo>
                        <a:cubicBezTo>
                          <a:pt x="44" y="231"/>
                          <a:pt x="41" y="232"/>
                          <a:pt x="39" y="230"/>
                        </a:cubicBezTo>
                        <a:cubicBezTo>
                          <a:pt x="37" y="228"/>
                          <a:pt x="37" y="225"/>
                          <a:pt x="36" y="222"/>
                        </a:cubicBezTo>
                        <a:cubicBezTo>
                          <a:pt x="36" y="220"/>
                          <a:pt x="34" y="219"/>
                          <a:pt x="34" y="217"/>
                        </a:cubicBezTo>
                        <a:cubicBezTo>
                          <a:pt x="34" y="214"/>
                          <a:pt x="34" y="214"/>
                          <a:pt x="34" y="214"/>
                        </a:cubicBezTo>
                        <a:cubicBezTo>
                          <a:pt x="42" y="214"/>
                          <a:pt x="42" y="214"/>
                          <a:pt x="42" y="214"/>
                        </a:cubicBezTo>
                        <a:cubicBezTo>
                          <a:pt x="44" y="214"/>
                          <a:pt x="44" y="213"/>
                          <a:pt x="45" y="213"/>
                        </a:cubicBezTo>
                        <a:cubicBezTo>
                          <a:pt x="46" y="213"/>
                          <a:pt x="46" y="214"/>
                          <a:pt x="47" y="214"/>
                        </a:cubicBezTo>
                        <a:cubicBezTo>
                          <a:pt x="50" y="214"/>
                          <a:pt x="51" y="211"/>
                          <a:pt x="54" y="211"/>
                        </a:cubicBezTo>
                        <a:cubicBezTo>
                          <a:pt x="53" y="210"/>
                          <a:pt x="53" y="209"/>
                          <a:pt x="52" y="209"/>
                        </a:cubicBezTo>
                        <a:cubicBezTo>
                          <a:pt x="48" y="209"/>
                          <a:pt x="47" y="210"/>
                          <a:pt x="43" y="210"/>
                        </a:cubicBezTo>
                        <a:cubicBezTo>
                          <a:pt x="41" y="210"/>
                          <a:pt x="40" y="210"/>
                          <a:pt x="38" y="210"/>
                        </a:cubicBezTo>
                        <a:cubicBezTo>
                          <a:pt x="38" y="208"/>
                          <a:pt x="38" y="207"/>
                          <a:pt x="38" y="205"/>
                        </a:cubicBezTo>
                        <a:cubicBezTo>
                          <a:pt x="38" y="201"/>
                          <a:pt x="42" y="200"/>
                          <a:pt x="43" y="197"/>
                        </a:cubicBezTo>
                        <a:cubicBezTo>
                          <a:pt x="43" y="197"/>
                          <a:pt x="42" y="197"/>
                          <a:pt x="42" y="197"/>
                        </a:cubicBezTo>
                        <a:cubicBezTo>
                          <a:pt x="40" y="197"/>
                          <a:pt x="39" y="197"/>
                          <a:pt x="37" y="198"/>
                        </a:cubicBezTo>
                        <a:cubicBezTo>
                          <a:pt x="36" y="195"/>
                          <a:pt x="32" y="196"/>
                          <a:pt x="29" y="194"/>
                        </a:cubicBezTo>
                        <a:cubicBezTo>
                          <a:pt x="25" y="191"/>
                          <a:pt x="23" y="187"/>
                          <a:pt x="23" y="182"/>
                        </a:cubicBezTo>
                        <a:cubicBezTo>
                          <a:pt x="23" y="178"/>
                          <a:pt x="25" y="175"/>
                          <a:pt x="28" y="174"/>
                        </a:cubicBezTo>
                        <a:cubicBezTo>
                          <a:pt x="31" y="175"/>
                          <a:pt x="31" y="175"/>
                          <a:pt x="31" y="175"/>
                        </a:cubicBezTo>
                        <a:cubicBezTo>
                          <a:pt x="34" y="169"/>
                          <a:pt x="42" y="168"/>
                          <a:pt x="42" y="161"/>
                        </a:cubicBezTo>
                        <a:cubicBezTo>
                          <a:pt x="42" y="158"/>
                          <a:pt x="44" y="157"/>
                          <a:pt x="45" y="154"/>
                        </a:cubicBezTo>
                        <a:cubicBezTo>
                          <a:pt x="47" y="150"/>
                          <a:pt x="46" y="147"/>
                          <a:pt x="46" y="142"/>
                        </a:cubicBezTo>
                        <a:cubicBezTo>
                          <a:pt x="46" y="140"/>
                          <a:pt x="46" y="138"/>
                          <a:pt x="48" y="136"/>
                        </a:cubicBezTo>
                        <a:cubicBezTo>
                          <a:pt x="50" y="138"/>
                          <a:pt x="51" y="139"/>
                          <a:pt x="54" y="139"/>
                        </a:cubicBezTo>
                        <a:cubicBezTo>
                          <a:pt x="60" y="139"/>
                          <a:pt x="62" y="132"/>
                          <a:pt x="68" y="130"/>
                        </a:cubicBezTo>
                        <a:cubicBezTo>
                          <a:pt x="69" y="132"/>
                          <a:pt x="70" y="133"/>
                          <a:pt x="72" y="135"/>
                        </a:cubicBezTo>
                        <a:cubicBezTo>
                          <a:pt x="73" y="135"/>
                          <a:pt x="73" y="135"/>
                          <a:pt x="73" y="135"/>
                        </a:cubicBezTo>
                        <a:cubicBezTo>
                          <a:pt x="72" y="133"/>
                          <a:pt x="71" y="132"/>
                          <a:pt x="71" y="130"/>
                        </a:cubicBezTo>
                        <a:cubicBezTo>
                          <a:pt x="71" y="129"/>
                          <a:pt x="72" y="128"/>
                          <a:pt x="72" y="127"/>
                        </a:cubicBezTo>
                        <a:cubicBezTo>
                          <a:pt x="72" y="120"/>
                          <a:pt x="64" y="119"/>
                          <a:pt x="64" y="112"/>
                        </a:cubicBezTo>
                        <a:cubicBezTo>
                          <a:pt x="64" y="109"/>
                          <a:pt x="65" y="107"/>
                          <a:pt x="65" y="105"/>
                        </a:cubicBezTo>
                        <a:cubicBezTo>
                          <a:pt x="65" y="105"/>
                          <a:pt x="65" y="104"/>
                          <a:pt x="66" y="104"/>
                        </a:cubicBezTo>
                        <a:cubicBezTo>
                          <a:pt x="67" y="104"/>
                          <a:pt x="68" y="106"/>
                          <a:pt x="70" y="106"/>
                        </a:cubicBezTo>
                        <a:cubicBezTo>
                          <a:pt x="75" y="106"/>
                          <a:pt x="76" y="98"/>
                          <a:pt x="76" y="93"/>
                        </a:cubicBezTo>
                        <a:cubicBezTo>
                          <a:pt x="77" y="92"/>
                          <a:pt x="78" y="90"/>
                          <a:pt x="80" y="90"/>
                        </a:cubicBezTo>
                        <a:cubicBezTo>
                          <a:pt x="85" y="90"/>
                          <a:pt x="86" y="95"/>
                          <a:pt x="91" y="95"/>
                        </a:cubicBezTo>
                        <a:cubicBezTo>
                          <a:pt x="93" y="95"/>
                          <a:pt x="94" y="95"/>
                          <a:pt x="96" y="95"/>
                        </a:cubicBezTo>
                        <a:cubicBezTo>
                          <a:pt x="97" y="94"/>
                          <a:pt x="97" y="94"/>
                          <a:pt x="97" y="93"/>
                        </a:cubicBezTo>
                        <a:cubicBezTo>
                          <a:pt x="94" y="90"/>
                          <a:pt x="89" y="91"/>
                          <a:pt x="89" y="87"/>
                        </a:cubicBezTo>
                        <a:cubicBezTo>
                          <a:pt x="89" y="85"/>
                          <a:pt x="87" y="85"/>
                          <a:pt x="87" y="84"/>
                        </a:cubicBezTo>
                        <a:cubicBezTo>
                          <a:pt x="87" y="81"/>
                          <a:pt x="89" y="79"/>
                          <a:pt x="89" y="76"/>
                        </a:cubicBezTo>
                        <a:cubicBezTo>
                          <a:pt x="94" y="77"/>
                          <a:pt x="97" y="80"/>
                          <a:pt x="99" y="85"/>
                        </a:cubicBezTo>
                        <a:cubicBezTo>
                          <a:pt x="100" y="85"/>
                          <a:pt x="100" y="85"/>
                          <a:pt x="100" y="85"/>
                        </a:cubicBezTo>
                        <a:cubicBezTo>
                          <a:pt x="101" y="84"/>
                          <a:pt x="101" y="84"/>
                          <a:pt x="101" y="84"/>
                        </a:cubicBezTo>
                        <a:cubicBezTo>
                          <a:pt x="102" y="85"/>
                          <a:pt x="103" y="86"/>
                          <a:pt x="104" y="87"/>
                        </a:cubicBezTo>
                        <a:cubicBezTo>
                          <a:pt x="105" y="87"/>
                          <a:pt x="105" y="87"/>
                          <a:pt x="105" y="87"/>
                        </a:cubicBezTo>
                        <a:cubicBezTo>
                          <a:pt x="105" y="86"/>
                          <a:pt x="105" y="86"/>
                          <a:pt x="105" y="85"/>
                        </a:cubicBezTo>
                        <a:cubicBezTo>
                          <a:pt x="106" y="84"/>
                          <a:pt x="106" y="84"/>
                          <a:pt x="106" y="84"/>
                        </a:cubicBezTo>
                        <a:cubicBezTo>
                          <a:pt x="107" y="85"/>
                          <a:pt x="108" y="85"/>
                          <a:pt x="109" y="85"/>
                        </a:cubicBezTo>
                        <a:cubicBezTo>
                          <a:pt x="109" y="85"/>
                          <a:pt x="110" y="84"/>
                          <a:pt x="110" y="84"/>
                        </a:cubicBezTo>
                        <a:cubicBezTo>
                          <a:pt x="110" y="79"/>
                          <a:pt x="105" y="78"/>
                          <a:pt x="105" y="73"/>
                        </a:cubicBezTo>
                        <a:cubicBezTo>
                          <a:pt x="105" y="71"/>
                          <a:pt x="105" y="71"/>
                          <a:pt x="105" y="71"/>
                        </a:cubicBezTo>
                        <a:cubicBezTo>
                          <a:pt x="109" y="70"/>
                          <a:pt x="111" y="69"/>
                          <a:pt x="115" y="68"/>
                        </a:cubicBezTo>
                        <a:cubicBezTo>
                          <a:pt x="117" y="68"/>
                          <a:pt x="120" y="69"/>
                          <a:pt x="121" y="67"/>
                        </a:cubicBezTo>
                        <a:cubicBezTo>
                          <a:pt x="124" y="64"/>
                          <a:pt x="123" y="61"/>
                          <a:pt x="125" y="59"/>
                        </a:cubicBezTo>
                        <a:cubicBezTo>
                          <a:pt x="125" y="65"/>
                          <a:pt x="133" y="67"/>
                          <a:pt x="139" y="67"/>
                        </a:cubicBezTo>
                        <a:cubicBezTo>
                          <a:pt x="145" y="67"/>
                          <a:pt x="145" y="67"/>
                          <a:pt x="145" y="67"/>
                        </a:cubicBezTo>
                        <a:cubicBezTo>
                          <a:pt x="147" y="67"/>
                          <a:pt x="148" y="68"/>
                          <a:pt x="149" y="68"/>
                        </a:cubicBezTo>
                        <a:cubicBezTo>
                          <a:pt x="152" y="68"/>
                          <a:pt x="154" y="67"/>
                          <a:pt x="157" y="67"/>
                        </a:cubicBezTo>
                        <a:cubicBezTo>
                          <a:pt x="160" y="67"/>
                          <a:pt x="162" y="70"/>
                          <a:pt x="165" y="70"/>
                        </a:cubicBezTo>
                        <a:cubicBezTo>
                          <a:pt x="172" y="70"/>
                          <a:pt x="174" y="65"/>
                          <a:pt x="180" y="63"/>
                        </a:cubicBezTo>
                        <a:cubicBezTo>
                          <a:pt x="185" y="62"/>
                          <a:pt x="187" y="61"/>
                          <a:pt x="192" y="60"/>
                        </a:cubicBezTo>
                        <a:cubicBezTo>
                          <a:pt x="195" y="60"/>
                          <a:pt x="199" y="60"/>
                          <a:pt x="200" y="57"/>
                        </a:cubicBezTo>
                        <a:cubicBezTo>
                          <a:pt x="201" y="54"/>
                          <a:pt x="201" y="52"/>
                          <a:pt x="201" y="48"/>
                        </a:cubicBezTo>
                        <a:cubicBezTo>
                          <a:pt x="201" y="39"/>
                          <a:pt x="201" y="39"/>
                          <a:pt x="201" y="39"/>
                        </a:cubicBezTo>
                        <a:cubicBezTo>
                          <a:pt x="201" y="36"/>
                          <a:pt x="203" y="34"/>
                          <a:pt x="206" y="32"/>
                        </a:cubicBezTo>
                        <a:cubicBezTo>
                          <a:pt x="205" y="32"/>
                          <a:pt x="205" y="31"/>
                          <a:pt x="204" y="31"/>
                        </a:cubicBezTo>
                        <a:cubicBezTo>
                          <a:pt x="201" y="31"/>
                          <a:pt x="200" y="34"/>
                          <a:pt x="197" y="35"/>
                        </a:cubicBezTo>
                        <a:cubicBezTo>
                          <a:pt x="197" y="34"/>
                          <a:pt x="196" y="34"/>
                          <a:pt x="196" y="33"/>
                        </a:cubicBezTo>
                        <a:cubicBezTo>
                          <a:pt x="196" y="31"/>
                          <a:pt x="199" y="30"/>
                          <a:pt x="199" y="27"/>
                        </a:cubicBezTo>
                        <a:cubicBezTo>
                          <a:pt x="199" y="22"/>
                          <a:pt x="192" y="20"/>
                          <a:pt x="187" y="20"/>
                        </a:cubicBezTo>
                        <a:cubicBezTo>
                          <a:pt x="180" y="20"/>
                          <a:pt x="176" y="24"/>
                          <a:pt x="170" y="27"/>
                        </a:cubicBezTo>
                        <a:cubicBezTo>
                          <a:pt x="169" y="22"/>
                          <a:pt x="167" y="19"/>
                          <a:pt x="163" y="15"/>
                        </a:cubicBezTo>
                        <a:cubicBezTo>
                          <a:pt x="160" y="14"/>
                          <a:pt x="157" y="13"/>
                          <a:pt x="157" y="10"/>
                        </a:cubicBezTo>
                        <a:cubicBezTo>
                          <a:pt x="157" y="9"/>
                          <a:pt x="157" y="8"/>
                          <a:pt x="157" y="7"/>
                        </a:cubicBezTo>
                        <a:cubicBezTo>
                          <a:pt x="160" y="7"/>
                          <a:pt x="160" y="7"/>
                          <a:pt x="160" y="7"/>
                        </a:cubicBezTo>
                        <a:cubicBezTo>
                          <a:pt x="161" y="7"/>
                          <a:pt x="162" y="8"/>
                          <a:pt x="163" y="8"/>
                        </a:cubicBezTo>
                        <a:cubicBezTo>
                          <a:pt x="165" y="8"/>
                          <a:pt x="165" y="5"/>
                          <a:pt x="167" y="5"/>
                        </a:cubicBezTo>
                        <a:cubicBezTo>
                          <a:pt x="171" y="5"/>
                          <a:pt x="171" y="11"/>
                          <a:pt x="174" y="15"/>
                        </a:cubicBezTo>
                        <a:cubicBezTo>
                          <a:pt x="174" y="14"/>
                          <a:pt x="175" y="14"/>
                          <a:pt x="175" y="13"/>
                        </a:cubicBezTo>
                        <a:cubicBezTo>
                          <a:pt x="175" y="12"/>
                          <a:pt x="174" y="11"/>
                          <a:pt x="174" y="10"/>
                        </a:cubicBezTo>
                        <a:cubicBezTo>
                          <a:pt x="174" y="7"/>
                          <a:pt x="175" y="5"/>
                          <a:pt x="177" y="4"/>
                        </a:cubicBezTo>
                        <a:cubicBezTo>
                          <a:pt x="178" y="5"/>
                          <a:pt x="179" y="6"/>
                          <a:pt x="180" y="6"/>
                        </a:cubicBezTo>
                        <a:cubicBezTo>
                          <a:pt x="182" y="6"/>
                          <a:pt x="183" y="4"/>
                          <a:pt x="185" y="4"/>
                        </a:cubicBezTo>
                        <a:cubicBezTo>
                          <a:pt x="187" y="4"/>
                          <a:pt x="187" y="7"/>
                          <a:pt x="188" y="9"/>
                        </a:cubicBezTo>
                        <a:cubicBezTo>
                          <a:pt x="190" y="11"/>
                          <a:pt x="192" y="10"/>
                          <a:pt x="194" y="12"/>
                        </a:cubicBezTo>
                        <a:cubicBezTo>
                          <a:pt x="194" y="11"/>
                          <a:pt x="195" y="11"/>
                          <a:pt x="195" y="10"/>
                        </a:cubicBezTo>
                        <a:cubicBezTo>
                          <a:pt x="195" y="7"/>
                          <a:pt x="193" y="6"/>
                          <a:pt x="193" y="3"/>
                        </a:cubicBezTo>
                        <a:cubicBezTo>
                          <a:pt x="193" y="1"/>
                          <a:pt x="195" y="1"/>
                          <a:pt x="196" y="0"/>
                        </a:cubicBezTo>
                        <a:cubicBezTo>
                          <a:pt x="198" y="1"/>
                          <a:pt x="197" y="3"/>
                          <a:pt x="197" y="6"/>
                        </a:cubicBezTo>
                        <a:cubicBezTo>
                          <a:pt x="197" y="13"/>
                          <a:pt x="197" y="13"/>
                          <a:pt x="197" y="13"/>
                        </a:cubicBezTo>
                        <a:cubicBezTo>
                          <a:pt x="197" y="16"/>
                          <a:pt x="198" y="17"/>
                          <a:pt x="200" y="19"/>
                        </a:cubicBezTo>
                        <a:cubicBezTo>
                          <a:pt x="202" y="20"/>
                          <a:pt x="201" y="25"/>
                          <a:pt x="203" y="25"/>
                        </a:cubicBezTo>
                        <a:cubicBezTo>
                          <a:pt x="206" y="25"/>
                          <a:pt x="209" y="25"/>
                          <a:pt x="211" y="23"/>
                        </a:cubicBezTo>
                        <a:cubicBezTo>
                          <a:pt x="213" y="21"/>
                          <a:pt x="211" y="17"/>
                          <a:pt x="214" y="17"/>
                        </a:cubicBezTo>
                        <a:cubicBezTo>
                          <a:pt x="225" y="17"/>
                          <a:pt x="223" y="38"/>
                          <a:pt x="234" y="38"/>
                        </a:cubicBezTo>
                        <a:cubicBezTo>
                          <a:pt x="236" y="38"/>
                          <a:pt x="237" y="37"/>
                          <a:pt x="239" y="37"/>
                        </a:cubicBezTo>
                        <a:cubicBezTo>
                          <a:pt x="241" y="37"/>
                          <a:pt x="242" y="39"/>
                          <a:pt x="244" y="41"/>
                        </a:cubicBezTo>
                        <a:cubicBezTo>
                          <a:pt x="248" y="43"/>
                          <a:pt x="251" y="44"/>
                          <a:pt x="256" y="44"/>
                        </a:cubicBezTo>
                        <a:cubicBezTo>
                          <a:pt x="258" y="44"/>
                          <a:pt x="258" y="42"/>
                          <a:pt x="259" y="41"/>
                        </a:cubicBezTo>
                        <a:cubicBezTo>
                          <a:pt x="261" y="38"/>
                          <a:pt x="264" y="38"/>
                          <a:pt x="268" y="38"/>
                        </a:cubicBezTo>
                        <a:cubicBezTo>
                          <a:pt x="268" y="38"/>
                          <a:pt x="268" y="38"/>
                          <a:pt x="268" y="39"/>
                        </a:cubicBezTo>
                        <a:cubicBezTo>
                          <a:pt x="268" y="41"/>
                          <a:pt x="265" y="42"/>
                          <a:pt x="265" y="44"/>
                        </a:cubicBezTo>
                        <a:cubicBezTo>
                          <a:pt x="265" y="47"/>
                          <a:pt x="269" y="49"/>
                          <a:pt x="272" y="49"/>
                        </a:cubicBezTo>
                        <a:cubicBezTo>
                          <a:pt x="274" y="49"/>
                          <a:pt x="275" y="47"/>
                          <a:pt x="277" y="47"/>
                        </a:cubicBezTo>
                        <a:cubicBezTo>
                          <a:pt x="282" y="47"/>
                          <a:pt x="284" y="53"/>
                          <a:pt x="284" y="57"/>
                        </a:cubicBezTo>
                        <a:cubicBezTo>
                          <a:pt x="285" y="58"/>
                          <a:pt x="285" y="58"/>
                          <a:pt x="286" y="58"/>
                        </a:cubicBezTo>
                        <a:cubicBezTo>
                          <a:pt x="287" y="56"/>
                          <a:pt x="287" y="53"/>
                          <a:pt x="289" y="53"/>
                        </a:cubicBezTo>
                        <a:cubicBezTo>
                          <a:pt x="294" y="53"/>
                          <a:pt x="296" y="57"/>
                          <a:pt x="301" y="57"/>
                        </a:cubicBezTo>
                        <a:cubicBezTo>
                          <a:pt x="307" y="57"/>
                          <a:pt x="307" y="57"/>
                          <a:pt x="307" y="57"/>
                        </a:cubicBezTo>
                        <a:cubicBezTo>
                          <a:pt x="311" y="57"/>
                          <a:pt x="312" y="53"/>
                          <a:pt x="316" y="51"/>
                        </a:cubicBezTo>
                        <a:cubicBezTo>
                          <a:pt x="320" y="57"/>
                          <a:pt x="325" y="59"/>
                          <a:pt x="330" y="63"/>
                        </a:cubicBezTo>
                        <a:cubicBezTo>
                          <a:pt x="332" y="64"/>
                          <a:pt x="332" y="67"/>
                          <a:pt x="334" y="67"/>
                        </a:cubicBezTo>
                        <a:cubicBezTo>
                          <a:pt x="336" y="67"/>
                          <a:pt x="336" y="66"/>
                          <a:pt x="338" y="66"/>
                        </a:cubicBezTo>
                        <a:cubicBezTo>
                          <a:pt x="341" y="66"/>
                          <a:pt x="342" y="69"/>
                          <a:pt x="345" y="69"/>
                        </a:cubicBezTo>
                        <a:cubicBezTo>
                          <a:pt x="348" y="69"/>
                          <a:pt x="348" y="67"/>
                          <a:pt x="350" y="65"/>
                        </a:cubicBezTo>
                        <a:cubicBezTo>
                          <a:pt x="349" y="65"/>
                          <a:pt x="348" y="65"/>
                          <a:pt x="346" y="65"/>
                        </a:cubicBezTo>
                        <a:cubicBezTo>
                          <a:pt x="347" y="62"/>
                          <a:pt x="350" y="62"/>
                          <a:pt x="351" y="59"/>
                        </a:cubicBezTo>
                        <a:cubicBezTo>
                          <a:pt x="352" y="60"/>
                          <a:pt x="353" y="61"/>
                          <a:pt x="354" y="61"/>
                        </a:cubicBezTo>
                        <a:cubicBezTo>
                          <a:pt x="357" y="61"/>
                          <a:pt x="357" y="55"/>
                          <a:pt x="360" y="55"/>
                        </a:cubicBezTo>
                        <a:cubicBezTo>
                          <a:pt x="361" y="55"/>
                          <a:pt x="361" y="56"/>
                          <a:pt x="362" y="56"/>
                        </a:cubicBezTo>
                        <a:cubicBezTo>
                          <a:pt x="364" y="56"/>
                          <a:pt x="365" y="55"/>
                          <a:pt x="367" y="54"/>
                        </a:cubicBezTo>
                        <a:cubicBezTo>
                          <a:pt x="366" y="54"/>
                          <a:pt x="365" y="53"/>
                          <a:pt x="365" y="53"/>
                        </a:cubicBezTo>
                        <a:cubicBezTo>
                          <a:pt x="369" y="51"/>
                          <a:pt x="372" y="50"/>
                          <a:pt x="377" y="48"/>
                        </a:cubicBezTo>
                        <a:cubicBezTo>
                          <a:pt x="378" y="48"/>
                          <a:pt x="378" y="48"/>
                          <a:pt x="378" y="48"/>
                        </a:cubicBezTo>
                        <a:cubicBezTo>
                          <a:pt x="376" y="53"/>
                          <a:pt x="376" y="57"/>
                          <a:pt x="371" y="61"/>
                        </a:cubicBezTo>
                        <a:cubicBezTo>
                          <a:pt x="370" y="62"/>
                          <a:pt x="369" y="63"/>
                          <a:pt x="369" y="65"/>
                        </a:cubicBezTo>
                        <a:cubicBezTo>
                          <a:pt x="369" y="67"/>
                          <a:pt x="369" y="67"/>
                          <a:pt x="369" y="67"/>
                        </a:cubicBezTo>
                        <a:cubicBezTo>
                          <a:pt x="370" y="68"/>
                          <a:pt x="370" y="68"/>
                          <a:pt x="371" y="68"/>
                        </a:cubicBezTo>
                        <a:cubicBezTo>
                          <a:pt x="375" y="68"/>
                          <a:pt x="375" y="63"/>
                          <a:pt x="378" y="63"/>
                        </a:cubicBezTo>
                        <a:cubicBezTo>
                          <a:pt x="379" y="63"/>
                          <a:pt x="379" y="65"/>
                          <a:pt x="380" y="65"/>
                        </a:cubicBezTo>
                        <a:cubicBezTo>
                          <a:pt x="383" y="66"/>
                          <a:pt x="387" y="66"/>
                          <a:pt x="387" y="69"/>
                        </a:cubicBezTo>
                        <a:cubicBezTo>
                          <a:pt x="387" y="72"/>
                          <a:pt x="384" y="73"/>
                          <a:pt x="384" y="76"/>
                        </a:cubicBezTo>
                        <a:cubicBezTo>
                          <a:pt x="384" y="77"/>
                          <a:pt x="384" y="78"/>
                          <a:pt x="385" y="79"/>
                        </a:cubicBezTo>
                        <a:cubicBezTo>
                          <a:pt x="394" y="79"/>
                          <a:pt x="394" y="79"/>
                          <a:pt x="394" y="79"/>
                        </a:cubicBezTo>
                        <a:cubicBezTo>
                          <a:pt x="395" y="79"/>
                          <a:pt x="395" y="79"/>
                          <a:pt x="396" y="79"/>
                        </a:cubicBezTo>
                        <a:cubicBezTo>
                          <a:pt x="400" y="79"/>
                          <a:pt x="402" y="75"/>
                          <a:pt x="403" y="72"/>
                        </a:cubicBezTo>
                        <a:cubicBezTo>
                          <a:pt x="404" y="69"/>
                          <a:pt x="407" y="68"/>
                          <a:pt x="407" y="66"/>
                        </a:cubicBezTo>
                        <a:cubicBezTo>
                          <a:pt x="407" y="61"/>
                          <a:pt x="401" y="63"/>
                          <a:pt x="397" y="61"/>
                        </a:cubicBezTo>
                        <a:cubicBezTo>
                          <a:pt x="399" y="58"/>
                          <a:pt x="401" y="57"/>
                          <a:pt x="405" y="56"/>
                        </a:cubicBezTo>
                        <a:cubicBezTo>
                          <a:pt x="408" y="55"/>
                          <a:pt x="409" y="52"/>
                          <a:pt x="413" y="51"/>
                        </a:cubicBezTo>
                        <a:cubicBezTo>
                          <a:pt x="414" y="57"/>
                          <a:pt x="416" y="62"/>
                          <a:pt x="421" y="65"/>
                        </a:cubicBezTo>
                        <a:cubicBezTo>
                          <a:pt x="423" y="66"/>
                          <a:pt x="424" y="69"/>
                          <a:pt x="426" y="69"/>
                        </a:cubicBezTo>
                        <a:cubicBezTo>
                          <a:pt x="428" y="69"/>
                          <a:pt x="428" y="67"/>
                          <a:pt x="428" y="66"/>
                        </a:cubicBezTo>
                        <a:cubicBezTo>
                          <a:pt x="428" y="65"/>
                          <a:pt x="427" y="64"/>
                          <a:pt x="427" y="62"/>
                        </a:cubicBezTo>
                        <a:cubicBezTo>
                          <a:pt x="428" y="62"/>
                          <a:pt x="428" y="61"/>
                          <a:pt x="428" y="61"/>
                        </a:cubicBezTo>
                        <a:cubicBezTo>
                          <a:pt x="432" y="61"/>
                          <a:pt x="435" y="65"/>
                          <a:pt x="435" y="69"/>
                        </a:cubicBezTo>
                        <a:cubicBezTo>
                          <a:pt x="435" y="73"/>
                          <a:pt x="435" y="79"/>
                          <a:pt x="431" y="79"/>
                        </a:cubicBezTo>
                        <a:cubicBezTo>
                          <a:pt x="430" y="79"/>
                          <a:pt x="429" y="78"/>
                          <a:pt x="428" y="78"/>
                        </a:cubicBezTo>
                        <a:cubicBezTo>
                          <a:pt x="426" y="78"/>
                          <a:pt x="426" y="78"/>
                          <a:pt x="426" y="78"/>
                        </a:cubicBezTo>
                        <a:cubicBezTo>
                          <a:pt x="425" y="85"/>
                          <a:pt x="424" y="89"/>
                          <a:pt x="419" y="95"/>
                        </a:cubicBezTo>
                        <a:cubicBezTo>
                          <a:pt x="416" y="94"/>
                          <a:pt x="416" y="94"/>
                          <a:pt x="416" y="94"/>
                        </a:cubicBezTo>
                        <a:cubicBezTo>
                          <a:pt x="415" y="95"/>
                          <a:pt x="414" y="96"/>
                          <a:pt x="412" y="97"/>
                        </a:cubicBezTo>
                        <a:cubicBezTo>
                          <a:pt x="413" y="101"/>
                          <a:pt x="416" y="102"/>
                          <a:pt x="418" y="106"/>
                        </a:cubicBezTo>
                        <a:cubicBezTo>
                          <a:pt x="415" y="107"/>
                          <a:pt x="412" y="106"/>
                          <a:pt x="410" y="108"/>
                        </a:cubicBezTo>
                        <a:cubicBezTo>
                          <a:pt x="412" y="110"/>
                          <a:pt x="414" y="111"/>
                          <a:pt x="415" y="113"/>
                        </a:cubicBezTo>
                        <a:cubicBezTo>
                          <a:pt x="412" y="115"/>
                          <a:pt x="412" y="118"/>
                          <a:pt x="409" y="121"/>
                        </a:cubicBezTo>
                        <a:cubicBezTo>
                          <a:pt x="407" y="118"/>
                          <a:pt x="408" y="115"/>
                          <a:pt x="406" y="112"/>
                        </a:cubicBezTo>
                        <a:cubicBezTo>
                          <a:pt x="405" y="111"/>
                          <a:pt x="405" y="111"/>
                          <a:pt x="405" y="111"/>
                        </a:cubicBezTo>
                        <a:cubicBezTo>
                          <a:pt x="404" y="114"/>
                          <a:pt x="402" y="116"/>
                          <a:pt x="400" y="116"/>
                        </a:cubicBezTo>
                        <a:cubicBezTo>
                          <a:pt x="399" y="117"/>
                          <a:pt x="399" y="117"/>
                          <a:pt x="399" y="117"/>
                        </a:cubicBezTo>
                        <a:cubicBezTo>
                          <a:pt x="399" y="118"/>
                          <a:pt x="400" y="118"/>
                          <a:pt x="400" y="118"/>
                        </a:cubicBezTo>
                        <a:cubicBezTo>
                          <a:pt x="400" y="121"/>
                          <a:pt x="397" y="121"/>
                          <a:pt x="395" y="123"/>
                        </a:cubicBezTo>
                        <a:cubicBezTo>
                          <a:pt x="394" y="120"/>
                          <a:pt x="395" y="117"/>
                          <a:pt x="392" y="115"/>
                        </a:cubicBezTo>
                        <a:cubicBezTo>
                          <a:pt x="391" y="118"/>
                          <a:pt x="391" y="120"/>
                          <a:pt x="388" y="122"/>
                        </a:cubicBezTo>
                        <a:cubicBezTo>
                          <a:pt x="388" y="121"/>
                          <a:pt x="388" y="120"/>
                          <a:pt x="387" y="120"/>
                        </a:cubicBezTo>
                        <a:cubicBezTo>
                          <a:pt x="383" y="120"/>
                          <a:pt x="379" y="124"/>
                          <a:pt x="379" y="128"/>
                        </a:cubicBezTo>
                        <a:cubicBezTo>
                          <a:pt x="379" y="130"/>
                          <a:pt x="381" y="130"/>
                          <a:pt x="382" y="133"/>
                        </a:cubicBezTo>
                        <a:cubicBezTo>
                          <a:pt x="381" y="133"/>
                          <a:pt x="381" y="133"/>
                          <a:pt x="381" y="133"/>
                        </a:cubicBezTo>
                        <a:cubicBezTo>
                          <a:pt x="379" y="132"/>
                          <a:pt x="379" y="132"/>
                          <a:pt x="379" y="132"/>
                        </a:cubicBezTo>
                        <a:cubicBezTo>
                          <a:pt x="378" y="136"/>
                          <a:pt x="378" y="138"/>
                          <a:pt x="378" y="142"/>
                        </a:cubicBezTo>
                        <a:cubicBezTo>
                          <a:pt x="378" y="146"/>
                          <a:pt x="380" y="151"/>
                          <a:pt x="384" y="151"/>
                        </a:cubicBezTo>
                        <a:cubicBezTo>
                          <a:pt x="391" y="151"/>
                          <a:pt x="385" y="164"/>
                          <a:pt x="381" y="172"/>
                        </a:cubicBezTo>
                        <a:cubicBezTo>
                          <a:pt x="378" y="177"/>
                          <a:pt x="372" y="177"/>
                          <a:pt x="370" y="183"/>
                        </a:cubicBezTo>
                        <a:cubicBezTo>
                          <a:pt x="366" y="190"/>
                          <a:pt x="365" y="195"/>
                          <a:pt x="359" y="202"/>
                        </a:cubicBezTo>
                        <a:cubicBezTo>
                          <a:pt x="357" y="205"/>
                          <a:pt x="355" y="206"/>
                          <a:pt x="353" y="209"/>
                        </a:cubicBezTo>
                        <a:cubicBezTo>
                          <a:pt x="353" y="216"/>
                          <a:pt x="353" y="216"/>
                          <a:pt x="353" y="216"/>
                        </a:cubicBezTo>
                        <a:cubicBezTo>
                          <a:pt x="353" y="219"/>
                          <a:pt x="356" y="218"/>
                          <a:pt x="358" y="220"/>
                        </a:cubicBezTo>
                        <a:cubicBezTo>
                          <a:pt x="370" y="227"/>
                          <a:pt x="362" y="230"/>
                          <a:pt x="371" y="230"/>
                        </a:cubicBezTo>
                        <a:cubicBezTo>
                          <a:pt x="375" y="230"/>
                          <a:pt x="376" y="234"/>
                          <a:pt x="379" y="236"/>
                        </a:cubicBezTo>
                        <a:cubicBezTo>
                          <a:pt x="387" y="240"/>
                          <a:pt x="393" y="241"/>
                          <a:pt x="399" y="247"/>
                        </a:cubicBezTo>
                        <a:cubicBezTo>
                          <a:pt x="402" y="250"/>
                          <a:pt x="401" y="253"/>
                          <a:pt x="403" y="256"/>
                        </a:cubicBezTo>
                        <a:cubicBezTo>
                          <a:pt x="412" y="266"/>
                          <a:pt x="425" y="259"/>
                          <a:pt x="421" y="269"/>
                        </a:cubicBezTo>
                        <a:cubicBezTo>
                          <a:pt x="424" y="270"/>
                          <a:pt x="425" y="272"/>
                          <a:pt x="426" y="275"/>
                        </a:cubicBezTo>
                        <a:cubicBezTo>
                          <a:pt x="428" y="275"/>
                          <a:pt x="428" y="274"/>
                          <a:pt x="430" y="274"/>
                        </a:cubicBezTo>
                        <a:cubicBezTo>
                          <a:pt x="432" y="274"/>
                          <a:pt x="433" y="275"/>
                          <a:pt x="435" y="275"/>
                        </a:cubicBezTo>
                        <a:cubicBezTo>
                          <a:pt x="436" y="275"/>
                          <a:pt x="437" y="275"/>
                          <a:pt x="438" y="274"/>
                        </a:cubicBezTo>
                        <a:cubicBezTo>
                          <a:pt x="439" y="274"/>
                          <a:pt x="440" y="274"/>
                          <a:pt x="441" y="274"/>
                        </a:cubicBezTo>
                        <a:cubicBezTo>
                          <a:pt x="447" y="274"/>
                          <a:pt x="450" y="277"/>
                          <a:pt x="453" y="282"/>
                        </a:cubicBezTo>
                        <a:cubicBezTo>
                          <a:pt x="455" y="286"/>
                          <a:pt x="459" y="285"/>
                          <a:pt x="463" y="287"/>
                        </a:cubicBezTo>
                        <a:cubicBezTo>
                          <a:pt x="470" y="292"/>
                          <a:pt x="473" y="296"/>
                          <a:pt x="481" y="296"/>
                        </a:cubicBezTo>
                        <a:cubicBezTo>
                          <a:pt x="481" y="296"/>
                          <a:pt x="482" y="296"/>
                          <a:pt x="482" y="297"/>
                        </a:cubicBezTo>
                        <a:cubicBezTo>
                          <a:pt x="482" y="298"/>
                          <a:pt x="481" y="298"/>
                          <a:pt x="481" y="298"/>
                        </a:cubicBezTo>
                        <a:cubicBezTo>
                          <a:pt x="481" y="299"/>
                          <a:pt x="483" y="299"/>
                          <a:pt x="484" y="300"/>
                        </a:cubicBezTo>
                        <a:cubicBezTo>
                          <a:pt x="486" y="302"/>
                          <a:pt x="487" y="303"/>
                          <a:pt x="490" y="305"/>
                        </a:cubicBezTo>
                        <a:cubicBezTo>
                          <a:pt x="492" y="308"/>
                          <a:pt x="495" y="311"/>
                          <a:pt x="497" y="313"/>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38" name="Google Shape;38;p4"/>
                  <p:cNvSpPr/>
                  <p:nvPr/>
                </p:nvSpPr>
                <p:spPr>
                  <a:xfrm>
                    <a:off x="5040313" y="973138"/>
                    <a:ext cx="1555749" cy="2028825"/>
                  </a:xfrm>
                  <a:custGeom>
                    <a:avLst/>
                    <a:gdLst/>
                    <a:ahLst/>
                    <a:cxnLst/>
                    <a:rect l="l" t="t" r="r" b="b"/>
                    <a:pathLst>
                      <a:path w="858" h="1119" extrusionOk="0">
                        <a:moveTo>
                          <a:pt x="64" y="368"/>
                        </a:moveTo>
                        <a:cubicBezTo>
                          <a:pt x="64" y="371"/>
                          <a:pt x="68" y="371"/>
                          <a:pt x="70" y="371"/>
                        </a:cubicBezTo>
                        <a:cubicBezTo>
                          <a:pt x="72" y="371"/>
                          <a:pt x="72" y="369"/>
                          <a:pt x="74" y="367"/>
                        </a:cubicBezTo>
                        <a:cubicBezTo>
                          <a:pt x="75" y="366"/>
                          <a:pt x="77" y="367"/>
                          <a:pt x="79" y="367"/>
                        </a:cubicBezTo>
                        <a:cubicBezTo>
                          <a:pt x="79" y="363"/>
                          <a:pt x="81" y="358"/>
                          <a:pt x="85" y="358"/>
                        </a:cubicBezTo>
                        <a:cubicBezTo>
                          <a:pt x="87" y="358"/>
                          <a:pt x="88" y="360"/>
                          <a:pt x="89" y="360"/>
                        </a:cubicBezTo>
                        <a:cubicBezTo>
                          <a:pt x="91" y="360"/>
                          <a:pt x="92" y="359"/>
                          <a:pt x="92" y="358"/>
                        </a:cubicBezTo>
                        <a:cubicBezTo>
                          <a:pt x="92" y="354"/>
                          <a:pt x="85" y="354"/>
                          <a:pt x="81" y="356"/>
                        </a:cubicBezTo>
                        <a:cubicBezTo>
                          <a:pt x="74" y="359"/>
                          <a:pt x="64" y="360"/>
                          <a:pt x="64" y="368"/>
                        </a:cubicBezTo>
                        <a:close/>
                        <a:moveTo>
                          <a:pt x="82" y="388"/>
                        </a:moveTo>
                        <a:cubicBezTo>
                          <a:pt x="81" y="390"/>
                          <a:pt x="80" y="391"/>
                          <a:pt x="79" y="393"/>
                        </a:cubicBezTo>
                        <a:cubicBezTo>
                          <a:pt x="81" y="394"/>
                          <a:pt x="82" y="393"/>
                          <a:pt x="84" y="394"/>
                        </a:cubicBezTo>
                        <a:cubicBezTo>
                          <a:pt x="84" y="391"/>
                          <a:pt x="84" y="390"/>
                          <a:pt x="82" y="388"/>
                        </a:cubicBezTo>
                        <a:close/>
                        <a:moveTo>
                          <a:pt x="234" y="27"/>
                        </a:moveTo>
                        <a:cubicBezTo>
                          <a:pt x="232" y="28"/>
                          <a:pt x="230" y="29"/>
                          <a:pt x="230" y="32"/>
                        </a:cubicBezTo>
                        <a:cubicBezTo>
                          <a:pt x="230" y="33"/>
                          <a:pt x="231" y="33"/>
                          <a:pt x="231" y="34"/>
                        </a:cubicBezTo>
                        <a:cubicBezTo>
                          <a:pt x="232" y="33"/>
                          <a:pt x="233" y="32"/>
                          <a:pt x="235" y="32"/>
                        </a:cubicBezTo>
                        <a:cubicBezTo>
                          <a:pt x="235" y="31"/>
                          <a:pt x="236" y="31"/>
                          <a:pt x="236" y="31"/>
                        </a:cubicBezTo>
                        <a:cubicBezTo>
                          <a:pt x="236" y="29"/>
                          <a:pt x="235" y="28"/>
                          <a:pt x="234" y="27"/>
                        </a:cubicBezTo>
                        <a:close/>
                        <a:moveTo>
                          <a:pt x="235" y="2"/>
                        </a:moveTo>
                        <a:cubicBezTo>
                          <a:pt x="235" y="4"/>
                          <a:pt x="237" y="5"/>
                          <a:pt x="238" y="6"/>
                        </a:cubicBezTo>
                        <a:cubicBezTo>
                          <a:pt x="240" y="5"/>
                          <a:pt x="240" y="3"/>
                          <a:pt x="241" y="1"/>
                        </a:cubicBezTo>
                        <a:cubicBezTo>
                          <a:pt x="239" y="0"/>
                          <a:pt x="235" y="0"/>
                          <a:pt x="235" y="2"/>
                        </a:cubicBezTo>
                        <a:close/>
                        <a:moveTo>
                          <a:pt x="720" y="768"/>
                        </a:moveTo>
                        <a:cubicBezTo>
                          <a:pt x="722" y="778"/>
                          <a:pt x="728" y="782"/>
                          <a:pt x="736" y="789"/>
                        </a:cubicBezTo>
                        <a:cubicBezTo>
                          <a:pt x="736" y="789"/>
                          <a:pt x="736" y="788"/>
                          <a:pt x="736" y="788"/>
                        </a:cubicBezTo>
                        <a:cubicBezTo>
                          <a:pt x="736" y="784"/>
                          <a:pt x="733" y="782"/>
                          <a:pt x="730" y="779"/>
                        </a:cubicBezTo>
                        <a:cubicBezTo>
                          <a:pt x="727" y="774"/>
                          <a:pt x="726" y="769"/>
                          <a:pt x="720" y="768"/>
                        </a:cubicBezTo>
                        <a:close/>
                        <a:moveTo>
                          <a:pt x="842" y="850"/>
                        </a:moveTo>
                        <a:cubicBezTo>
                          <a:pt x="841" y="850"/>
                          <a:pt x="841" y="850"/>
                          <a:pt x="841" y="850"/>
                        </a:cubicBezTo>
                        <a:cubicBezTo>
                          <a:pt x="841" y="852"/>
                          <a:pt x="842" y="854"/>
                          <a:pt x="842" y="856"/>
                        </a:cubicBezTo>
                        <a:cubicBezTo>
                          <a:pt x="842" y="862"/>
                          <a:pt x="839" y="865"/>
                          <a:pt x="835" y="868"/>
                        </a:cubicBezTo>
                        <a:cubicBezTo>
                          <a:pt x="834" y="869"/>
                          <a:pt x="831" y="869"/>
                          <a:pt x="831" y="871"/>
                        </a:cubicBezTo>
                        <a:cubicBezTo>
                          <a:pt x="831" y="873"/>
                          <a:pt x="832" y="874"/>
                          <a:pt x="832" y="876"/>
                        </a:cubicBezTo>
                        <a:cubicBezTo>
                          <a:pt x="832" y="884"/>
                          <a:pt x="832" y="884"/>
                          <a:pt x="832" y="884"/>
                        </a:cubicBezTo>
                        <a:cubicBezTo>
                          <a:pt x="832" y="889"/>
                          <a:pt x="829" y="891"/>
                          <a:pt x="826" y="895"/>
                        </a:cubicBezTo>
                        <a:cubicBezTo>
                          <a:pt x="829" y="896"/>
                          <a:pt x="828" y="900"/>
                          <a:pt x="829" y="904"/>
                        </a:cubicBezTo>
                        <a:cubicBezTo>
                          <a:pt x="830" y="906"/>
                          <a:pt x="832" y="906"/>
                          <a:pt x="833" y="908"/>
                        </a:cubicBezTo>
                        <a:cubicBezTo>
                          <a:pt x="837" y="903"/>
                          <a:pt x="834" y="897"/>
                          <a:pt x="837" y="891"/>
                        </a:cubicBezTo>
                        <a:cubicBezTo>
                          <a:pt x="839" y="885"/>
                          <a:pt x="840" y="881"/>
                          <a:pt x="842" y="875"/>
                        </a:cubicBezTo>
                        <a:cubicBezTo>
                          <a:pt x="844" y="870"/>
                          <a:pt x="848" y="867"/>
                          <a:pt x="848" y="861"/>
                        </a:cubicBezTo>
                        <a:cubicBezTo>
                          <a:pt x="848" y="856"/>
                          <a:pt x="844" y="854"/>
                          <a:pt x="842" y="850"/>
                        </a:cubicBezTo>
                        <a:close/>
                        <a:moveTo>
                          <a:pt x="858" y="1055"/>
                        </a:moveTo>
                        <a:cubicBezTo>
                          <a:pt x="858" y="1055"/>
                          <a:pt x="858" y="1055"/>
                          <a:pt x="858" y="1055"/>
                        </a:cubicBezTo>
                        <a:cubicBezTo>
                          <a:pt x="854" y="1057"/>
                          <a:pt x="852" y="1058"/>
                          <a:pt x="848" y="1060"/>
                        </a:cubicBezTo>
                        <a:cubicBezTo>
                          <a:pt x="845" y="1061"/>
                          <a:pt x="843" y="1059"/>
                          <a:pt x="840" y="1060"/>
                        </a:cubicBezTo>
                        <a:cubicBezTo>
                          <a:pt x="837" y="1062"/>
                          <a:pt x="838" y="1067"/>
                          <a:pt x="834" y="1067"/>
                        </a:cubicBezTo>
                        <a:cubicBezTo>
                          <a:pt x="832" y="1067"/>
                          <a:pt x="831" y="1066"/>
                          <a:pt x="829" y="1066"/>
                        </a:cubicBezTo>
                        <a:cubicBezTo>
                          <a:pt x="825" y="1065"/>
                          <a:pt x="822" y="1066"/>
                          <a:pt x="818" y="1066"/>
                        </a:cubicBezTo>
                        <a:cubicBezTo>
                          <a:pt x="811" y="1066"/>
                          <a:pt x="808" y="1061"/>
                          <a:pt x="802" y="1061"/>
                        </a:cubicBezTo>
                        <a:cubicBezTo>
                          <a:pt x="797" y="1061"/>
                          <a:pt x="796" y="1067"/>
                          <a:pt x="792" y="1070"/>
                        </a:cubicBezTo>
                        <a:cubicBezTo>
                          <a:pt x="790" y="1071"/>
                          <a:pt x="788" y="1070"/>
                          <a:pt x="786" y="1071"/>
                        </a:cubicBezTo>
                        <a:cubicBezTo>
                          <a:pt x="780" y="1073"/>
                          <a:pt x="777" y="1077"/>
                          <a:pt x="771" y="1079"/>
                        </a:cubicBezTo>
                        <a:cubicBezTo>
                          <a:pt x="773" y="1082"/>
                          <a:pt x="773" y="1084"/>
                          <a:pt x="776" y="1087"/>
                        </a:cubicBezTo>
                        <a:cubicBezTo>
                          <a:pt x="776" y="1087"/>
                          <a:pt x="778" y="1087"/>
                          <a:pt x="778" y="1088"/>
                        </a:cubicBezTo>
                        <a:cubicBezTo>
                          <a:pt x="778" y="1096"/>
                          <a:pt x="773" y="1102"/>
                          <a:pt x="765" y="1102"/>
                        </a:cubicBezTo>
                        <a:cubicBezTo>
                          <a:pt x="765" y="1104"/>
                          <a:pt x="765" y="1105"/>
                          <a:pt x="765" y="1106"/>
                        </a:cubicBezTo>
                        <a:cubicBezTo>
                          <a:pt x="761" y="1106"/>
                          <a:pt x="760" y="1101"/>
                          <a:pt x="757" y="1101"/>
                        </a:cubicBezTo>
                        <a:cubicBezTo>
                          <a:pt x="749" y="1101"/>
                          <a:pt x="747" y="1108"/>
                          <a:pt x="743" y="1114"/>
                        </a:cubicBezTo>
                        <a:cubicBezTo>
                          <a:pt x="742" y="1116"/>
                          <a:pt x="743" y="1119"/>
                          <a:pt x="741" y="1119"/>
                        </a:cubicBezTo>
                        <a:cubicBezTo>
                          <a:pt x="732" y="1119"/>
                          <a:pt x="737" y="1103"/>
                          <a:pt x="729" y="1099"/>
                        </a:cubicBezTo>
                        <a:cubicBezTo>
                          <a:pt x="722" y="1096"/>
                          <a:pt x="719" y="1092"/>
                          <a:pt x="712" y="1088"/>
                        </a:cubicBezTo>
                        <a:cubicBezTo>
                          <a:pt x="710" y="1086"/>
                          <a:pt x="710" y="1084"/>
                          <a:pt x="708" y="1084"/>
                        </a:cubicBezTo>
                        <a:cubicBezTo>
                          <a:pt x="705" y="1084"/>
                          <a:pt x="703" y="1086"/>
                          <a:pt x="700" y="1086"/>
                        </a:cubicBezTo>
                        <a:cubicBezTo>
                          <a:pt x="694" y="1086"/>
                          <a:pt x="694" y="1086"/>
                          <a:pt x="694" y="1086"/>
                        </a:cubicBezTo>
                        <a:cubicBezTo>
                          <a:pt x="693" y="1086"/>
                          <a:pt x="693" y="1086"/>
                          <a:pt x="691" y="1086"/>
                        </a:cubicBezTo>
                        <a:cubicBezTo>
                          <a:pt x="686" y="1086"/>
                          <a:pt x="685" y="1079"/>
                          <a:pt x="680" y="1079"/>
                        </a:cubicBezTo>
                        <a:cubicBezTo>
                          <a:pt x="672" y="1079"/>
                          <a:pt x="668" y="1084"/>
                          <a:pt x="659" y="1084"/>
                        </a:cubicBezTo>
                        <a:cubicBezTo>
                          <a:pt x="657" y="1084"/>
                          <a:pt x="656" y="1084"/>
                          <a:pt x="654" y="1084"/>
                        </a:cubicBezTo>
                        <a:cubicBezTo>
                          <a:pt x="648" y="1084"/>
                          <a:pt x="648" y="1084"/>
                          <a:pt x="648" y="1084"/>
                        </a:cubicBezTo>
                        <a:cubicBezTo>
                          <a:pt x="644" y="1084"/>
                          <a:pt x="642" y="1081"/>
                          <a:pt x="638" y="1081"/>
                        </a:cubicBezTo>
                        <a:cubicBezTo>
                          <a:pt x="633" y="1081"/>
                          <a:pt x="631" y="1086"/>
                          <a:pt x="626" y="1090"/>
                        </a:cubicBezTo>
                        <a:cubicBezTo>
                          <a:pt x="621" y="1094"/>
                          <a:pt x="616" y="1094"/>
                          <a:pt x="612" y="1099"/>
                        </a:cubicBezTo>
                        <a:cubicBezTo>
                          <a:pt x="611" y="1101"/>
                          <a:pt x="612" y="1105"/>
                          <a:pt x="609" y="1106"/>
                        </a:cubicBezTo>
                        <a:cubicBezTo>
                          <a:pt x="168" y="1107"/>
                          <a:pt x="168" y="1107"/>
                          <a:pt x="168" y="1107"/>
                        </a:cubicBezTo>
                        <a:cubicBezTo>
                          <a:pt x="168" y="1107"/>
                          <a:pt x="168" y="1107"/>
                          <a:pt x="168" y="1107"/>
                        </a:cubicBezTo>
                        <a:cubicBezTo>
                          <a:pt x="168" y="921"/>
                          <a:pt x="168" y="921"/>
                          <a:pt x="168" y="921"/>
                        </a:cubicBezTo>
                        <a:cubicBezTo>
                          <a:pt x="1" y="920"/>
                          <a:pt x="1" y="920"/>
                          <a:pt x="1" y="920"/>
                        </a:cubicBezTo>
                        <a:cubicBezTo>
                          <a:pt x="1" y="920"/>
                          <a:pt x="1" y="920"/>
                          <a:pt x="1" y="920"/>
                        </a:cubicBezTo>
                        <a:cubicBezTo>
                          <a:pt x="0" y="364"/>
                          <a:pt x="0" y="364"/>
                          <a:pt x="0" y="364"/>
                        </a:cubicBezTo>
                        <a:cubicBezTo>
                          <a:pt x="0" y="364"/>
                          <a:pt x="0" y="364"/>
                          <a:pt x="0" y="364"/>
                        </a:cubicBezTo>
                        <a:cubicBezTo>
                          <a:pt x="4" y="368"/>
                          <a:pt x="9" y="370"/>
                          <a:pt x="15" y="372"/>
                        </a:cubicBezTo>
                        <a:cubicBezTo>
                          <a:pt x="27" y="376"/>
                          <a:pt x="34" y="378"/>
                          <a:pt x="46" y="382"/>
                        </a:cubicBezTo>
                        <a:cubicBezTo>
                          <a:pt x="52" y="384"/>
                          <a:pt x="58" y="384"/>
                          <a:pt x="61" y="390"/>
                        </a:cubicBezTo>
                        <a:cubicBezTo>
                          <a:pt x="65" y="396"/>
                          <a:pt x="62" y="403"/>
                          <a:pt x="67" y="408"/>
                        </a:cubicBezTo>
                        <a:cubicBezTo>
                          <a:pt x="71" y="412"/>
                          <a:pt x="76" y="410"/>
                          <a:pt x="82" y="411"/>
                        </a:cubicBezTo>
                        <a:cubicBezTo>
                          <a:pt x="85" y="412"/>
                          <a:pt x="86" y="415"/>
                          <a:pt x="88" y="417"/>
                        </a:cubicBezTo>
                        <a:cubicBezTo>
                          <a:pt x="97" y="424"/>
                          <a:pt x="91" y="422"/>
                          <a:pt x="98" y="422"/>
                        </a:cubicBezTo>
                        <a:cubicBezTo>
                          <a:pt x="106" y="422"/>
                          <a:pt x="108" y="430"/>
                          <a:pt x="115" y="430"/>
                        </a:cubicBezTo>
                        <a:cubicBezTo>
                          <a:pt x="121" y="430"/>
                          <a:pt x="121" y="430"/>
                          <a:pt x="121" y="430"/>
                        </a:cubicBezTo>
                        <a:cubicBezTo>
                          <a:pt x="132" y="430"/>
                          <a:pt x="137" y="421"/>
                          <a:pt x="148" y="421"/>
                        </a:cubicBezTo>
                        <a:cubicBezTo>
                          <a:pt x="149" y="421"/>
                          <a:pt x="149" y="422"/>
                          <a:pt x="150" y="423"/>
                        </a:cubicBezTo>
                        <a:cubicBezTo>
                          <a:pt x="150" y="418"/>
                          <a:pt x="150" y="418"/>
                          <a:pt x="150" y="418"/>
                        </a:cubicBezTo>
                        <a:cubicBezTo>
                          <a:pt x="151" y="418"/>
                          <a:pt x="151" y="418"/>
                          <a:pt x="152" y="418"/>
                        </a:cubicBezTo>
                        <a:cubicBezTo>
                          <a:pt x="153" y="418"/>
                          <a:pt x="153" y="418"/>
                          <a:pt x="154" y="418"/>
                        </a:cubicBezTo>
                        <a:cubicBezTo>
                          <a:pt x="155" y="412"/>
                          <a:pt x="159" y="410"/>
                          <a:pt x="161" y="405"/>
                        </a:cubicBezTo>
                        <a:cubicBezTo>
                          <a:pt x="162" y="406"/>
                          <a:pt x="162" y="406"/>
                          <a:pt x="162" y="406"/>
                        </a:cubicBezTo>
                        <a:cubicBezTo>
                          <a:pt x="166" y="399"/>
                          <a:pt x="168" y="394"/>
                          <a:pt x="167" y="386"/>
                        </a:cubicBezTo>
                        <a:cubicBezTo>
                          <a:pt x="170" y="385"/>
                          <a:pt x="171" y="383"/>
                          <a:pt x="172" y="381"/>
                        </a:cubicBezTo>
                        <a:cubicBezTo>
                          <a:pt x="173" y="379"/>
                          <a:pt x="173" y="377"/>
                          <a:pt x="174" y="377"/>
                        </a:cubicBezTo>
                        <a:cubicBezTo>
                          <a:pt x="175" y="377"/>
                          <a:pt x="175" y="378"/>
                          <a:pt x="175" y="378"/>
                        </a:cubicBezTo>
                        <a:cubicBezTo>
                          <a:pt x="175" y="377"/>
                          <a:pt x="175" y="376"/>
                          <a:pt x="175" y="374"/>
                        </a:cubicBezTo>
                        <a:cubicBezTo>
                          <a:pt x="178" y="374"/>
                          <a:pt x="179" y="374"/>
                          <a:pt x="181" y="374"/>
                        </a:cubicBezTo>
                        <a:cubicBezTo>
                          <a:pt x="180" y="373"/>
                          <a:pt x="180" y="372"/>
                          <a:pt x="180" y="370"/>
                        </a:cubicBezTo>
                        <a:cubicBezTo>
                          <a:pt x="180" y="369"/>
                          <a:pt x="180" y="367"/>
                          <a:pt x="182" y="367"/>
                        </a:cubicBezTo>
                        <a:cubicBezTo>
                          <a:pt x="182" y="367"/>
                          <a:pt x="182" y="368"/>
                          <a:pt x="183" y="368"/>
                        </a:cubicBezTo>
                        <a:cubicBezTo>
                          <a:pt x="183" y="364"/>
                          <a:pt x="183" y="364"/>
                          <a:pt x="183" y="364"/>
                        </a:cubicBezTo>
                        <a:cubicBezTo>
                          <a:pt x="183" y="352"/>
                          <a:pt x="191" y="346"/>
                          <a:pt x="191" y="334"/>
                        </a:cubicBezTo>
                        <a:cubicBezTo>
                          <a:pt x="191" y="331"/>
                          <a:pt x="190" y="330"/>
                          <a:pt x="190" y="328"/>
                        </a:cubicBezTo>
                        <a:cubicBezTo>
                          <a:pt x="190" y="325"/>
                          <a:pt x="191" y="323"/>
                          <a:pt x="191" y="320"/>
                        </a:cubicBezTo>
                        <a:cubicBezTo>
                          <a:pt x="191" y="312"/>
                          <a:pt x="193" y="307"/>
                          <a:pt x="196" y="300"/>
                        </a:cubicBezTo>
                        <a:cubicBezTo>
                          <a:pt x="198" y="295"/>
                          <a:pt x="197" y="291"/>
                          <a:pt x="201" y="288"/>
                        </a:cubicBezTo>
                        <a:cubicBezTo>
                          <a:pt x="207" y="288"/>
                          <a:pt x="201" y="289"/>
                          <a:pt x="201" y="285"/>
                        </a:cubicBezTo>
                        <a:cubicBezTo>
                          <a:pt x="201" y="284"/>
                          <a:pt x="202" y="284"/>
                          <a:pt x="203" y="283"/>
                        </a:cubicBezTo>
                        <a:cubicBezTo>
                          <a:pt x="205" y="281"/>
                          <a:pt x="204" y="278"/>
                          <a:pt x="205" y="275"/>
                        </a:cubicBezTo>
                        <a:cubicBezTo>
                          <a:pt x="198" y="265"/>
                          <a:pt x="196" y="257"/>
                          <a:pt x="196" y="245"/>
                        </a:cubicBezTo>
                        <a:cubicBezTo>
                          <a:pt x="196" y="239"/>
                          <a:pt x="201" y="236"/>
                          <a:pt x="201" y="229"/>
                        </a:cubicBezTo>
                        <a:cubicBezTo>
                          <a:pt x="201" y="224"/>
                          <a:pt x="201" y="224"/>
                          <a:pt x="201" y="224"/>
                        </a:cubicBezTo>
                        <a:cubicBezTo>
                          <a:pt x="201" y="218"/>
                          <a:pt x="193" y="218"/>
                          <a:pt x="193" y="213"/>
                        </a:cubicBezTo>
                        <a:cubicBezTo>
                          <a:pt x="193" y="210"/>
                          <a:pt x="195" y="208"/>
                          <a:pt x="195" y="205"/>
                        </a:cubicBezTo>
                        <a:cubicBezTo>
                          <a:pt x="196" y="200"/>
                          <a:pt x="195" y="197"/>
                          <a:pt x="198" y="193"/>
                        </a:cubicBezTo>
                        <a:cubicBezTo>
                          <a:pt x="201" y="190"/>
                          <a:pt x="199" y="186"/>
                          <a:pt x="201" y="182"/>
                        </a:cubicBezTo>
                        <a:cubicBezTo>
                          <a:pt x="204" y="183"/>
                          <a:pt x="204" y="185"/>
                          <a:pt x="205" y="187"/>
                        </a:cubicBezTo>
                        <a:cubicBezTo>
                          <a:pt x="206" y="187"/>
                          <a:pt x="206" y="187"/>
                          <a:pt x="206" y="187"/>
                        </a:cubicBezTo>
                        <a:cubicBezTo>
                          <a:pt x="206" y="184"/>
                          <a:pt x="208" y="183"/>
                          <a:pt x="209" y="180"/>
                        </a:cubicBezTo>
                        <a:cubicBezTo>
                          <a:pt x="205" y="179"/>
                          <a:pt x="205" y="175"/>
                          <a:pt x="203" y="171"/>
                        </a:cubicBezTo>
                        <a:cubicBezTo>
                          <a:pt x="202" y="167"/>
                          <a:pt x="200" y="164"/>
                          <a:pt x="200" y="160"/>
                        </a:cubicBezTo>
                        <a:cubicBezTo>
                          <a:pt x="200" y="156"/>
                          <a:pt x="204" y="156"/>
                          <a:pt x="207" y="153"/>
                        </a:cubicBezTo>
                        <a:cubicBezTo>
                          <a:pt x="210" y="151"/>
                          <a:pt x="210" y="148"/>
                          <a:pt x="213" y="145"/>
                        </a:cubicBezTo>
                        <a:cubicBezTo>
                          <a:pt x="219" y="150"/>
                          <a:pt x="221" y="162"/>
                          <a:pt x="218" y="146"/>
                        </a:cubicBezTo>
                        <a:cubicBezTo>
                          <a:pt x="228" y="147"/>
                          <a:pt x="218" y="143"/>
                          <a:pt x="215" y="141"/>
                        </a:cubicBezTo>
                        <a:cubicBezTo>
                          <a:pt x="232" y="133"/>
                          <a:pt x="206" y="142"/>
                          <a:pt x="206" y="125"/>
                        </a:cubicBezTo>
                        <a:cubicBezTo>
                          <a:pt x="206" y="122"/>
                          <a:pt x="206" y="120"/>
                          <a:pt x="208" y="118"/>
                        </a:cubicBezTo>
                        <a:cubicBezTo>
                          <a:pt x="210" y="119"/>
                          <a:pt x="210" y="119"/>
                          <a:pt x="210" y="119"/>
                        </a:cubicBezTo>
                        <a:cubicBezTo>
                          <a:pt x="210" y="117"/>
                          <a:pt x="209" y="117"/>
                          <a:pt x="209" y="115"/>
                        </a:cubicBezTo>
                        <a:cubicBezTo>
                          <a:pt x="209" y="111"/>
                          <a:pt x="212" y="110"/>
                          <a:pt x="215" y="107"/>
                        </a:cubicBezTo>
                        <a:cubicBezTo>
                          <a:pt x="217" y="110"/>
                          <a:pt x="218" y="112"/>
                          <a:pt x="219" y="115"/>
                        </a:cubicBezTo>
                        <a:cubicBezTo>
                          <a:pt x="219" y="116"/>
                          <a:pt x="220" y="117"/>
                          <a:pt x="220" y="115"/>
                        </a:cubicBezTo>
                        <a:cubicBezTo>
                          <a:pt x="220" y="113"/>
                          <a:pt x="219" y="112"/>
                          <a:pt x="219" y="110"/>
                        </a:cubicBezTo>
                        <a:cubicBezTo>
                          <a:pt x="219" y="108"/>
                          <a:pt x="219" y="108"/>
                          <a:pt x="219" y="108"/>
                        </a:cubicBezTo>
                        <a:cubicBezTo>
                          <a:pt x="224" y="108"/>
                          <a:pt x="224" y="108"/>
                          <a:pt x="224" y="108"/>
                        </a:cubicBezTo>
                        <a:cubicBezTo>
                          <a:pt x="224" y="107"/>
                          <a:pt x="224" y="107"/>
                          <a:pt x="224" y="106"/>
                        </a:cubicBezTo>
                        <a:cubicBezTo>
                          <a:pt x="224" y="103"/>
                          <a:pt x="219" y="104"/>
                          <a:pt x="219" y="101"/>
                        </a:cubicBezTo>
                        <a:cubicBezTo>
                          <a:pt x="219" y="95"/>
                          <a:pt x="223" y="93"/>
                          <a:pt x="226" y="89"/>
                        </a:cubicBezTo>
                        <a:cubicBezTo>
                          <a:pt x="226" y="88"/>
                          <a:pt x="225" y="87"/>
                          <a:pt x="225" y="86"/>
                        </a:cubicBezTo>
                        <a:cubicBezTo>
                          <a:pt x="225" y="79"/>
                          <a:pt x="230" y="75"/>
                          <a:pt x="230" y="68"/>
                        </a:cubicBezTo>
                        <a:cubicBezTo>
                          <a:pt x="230" y="61"/>
                          <a:pt x="230" y="61"/>
                          <a:pt x="230" y="61"/>
                        </a:cubicBezTo>
                        <a:cubicBezTo>
                          <a:pt x="230" y="57"/>
                          <a:pt x="230" y="55"/>
                          <a:pt x="230" y="51"/>
                        </a:cubicBezTo>
                        <a:cubicBezTo>
                          <a:pt x="230" y="49"/>
                          <a:pt x="230" y="48"/>
                          <a:pt x="230" y="46"/>
                        </a:cubicBezTo>
                        <a:cubicBezTo>
                          <a:pt x="232" y="46"/>
                          <a:pt x="233" y="46"/>
                          <a:pt x="234" y="46"/>
                        </a:cubicBezTo>
                        <a:cubicBezTo>
                          <a:pt x="239" y="46"/>
                          <a:pt x="242" y="43"/>
                          <a:pt x="244" y="39"/>
                        </a:cubicBezTo>
                        <a:cubicBezTo>
                          <a:pt x="245" y="36"/>
                          <a:pt x="244" y="33"/>
                          <a:pt x="247" y="33"/>
                        </a:cubicBezTo>
                        <a:cubicBezTo>
                          <a:pt x="249" y="33"/>
                          <a:pt x="250" y="33"/>
                          <a:pt x="252" y="33"/>
                        </a:cubicBezTo>
                        <a:cubicBezTo>
                          <a:pt x="252" y="33"/>
                          <a:pt x="252" y="34"/>
                          <a:pt x="252" y="34"/>
                        </a:cubicBezTo>
                        <a:cubicBezTo>
                          <a:pt x="252" y="39"/>
                          <a:pt x="250" y="41"/>
                          <a:pt x="249" y="45"/>
                        </a:cubicBezTo>
                        <a:cubicBezTo>
                          <a:pt x="250" y="45"/>
                          <a:pt x="250" y="46"/>
                          <a:pt x="250" y="46"/>
                        </a:cubicBezTo>
                        <a:cubicBezTo>
                          <a:pt x="253" y="46"/>
                          <a:pt x="254" y="45"/>
                          <a:pt x="256" y="45"/>
                        </a:cubicBezTo>
                        <a:cubicBezTo>
                          <a:pt x="258" y="45"/>
                          <a:pt x="258" y="47"/>
                          <a:pt x="259" y="47"/>
                        </a:cubicBezTo>
                        <a:cubicBezTo>
                          <a:pt x="261" y="47"/>
                          <a:pt x="265" y="47"/>
                          <a:pt x="265" y="50"/>
                        </a:cubicBezTo>
                        <a:cubicBezTo>
                          <a:pt x="265" y="52"/>
                          <a:pt x="263" y="54"/>
                          <a:pt x="263" y="56"/>
                        </a:cubicBezTo>
                        <a:cubicBezTo>
                          <a:pt x="263" y="60"/>
                          <a:pt x="266" y="62"/>
                          <a:pt x="267" y="66"/>
                        </a:cubicBezTo>
                        <a:cubicBezTo>
                          <a:pt x="270" y="73"/>
                          <a:pt x="270" y="78"/>
                          <a:pt x="270" y="86"/>
                        </a:cubicBezTo>
                        <a:cubicBezTo>
                          <a:pt x="270" y="89"/>
                          <a:pt x="269" y="91"/>
                          <a:pt x="269" y="94"/>
                        </a:cubicBezTo>
                        <a:cubicBezTo>
                          <a:pt x="269" y="98"/>
                          <a:pt x="272" y="102"/>
                          <a:pt x="276" y="102"/>
                        </a:cubicBezTo>
                        <a:cubicBezTo>
                          <a:pt x="279" y="102"/>
                          <a:pt x="280" y="100"/>
                          <a:pt x="283" y="100"/>
                        </a:cubicBezTo>
                        <a:cubicBezTo>
                          <a:pt x="285" y="100"/>
                          <a:pt x="285" y="103"/>
                          <a:pt x="285" y="105"/>
                        </a:cubicBezTo>
                        <a:cubicBezTo>
                          <a:pt x="285" y="109"/>
                          <a:pt x="281" y="111"/>
                          <a:pt x="281" y="116"/>
                        </a:cubicBezTo>
                        <a:cubicBezTo>
                          <a:pt x="281" y="119"/>
                          <a:pt x="280" y="122"/>
                          <a:pt x="283" y="124"/>
                        </a:cubicBezTo>
                        <a:cubicBezTo>
                          <a:pt x="286" y="126"/>
                          <a:pt x="289" y="125"/>
                          <a:pt x="291" y="127"/>
                        </a:cubicBezTo>
                        <a:cubicBezTo>
                          <a:pt x="292" y="130"/>
                          <a:pt x="291" y="132"/>
                          <a:pt x="293" y="135"/>
                        </a:cubicBezTo>
                        <a:cubicBezTo>
                          <a:pt x="295" y="137"/>
                          <a:pt x="300" y="136"/>
                          <a:pt x="300" y="139"/>
                        </a:cubicBezTo>
                        <a:cubicBezTo>
                          <a:pt x="300" y="145"/>
                          <a:pt x="295" y="147"/>
                          <a:pt x="295" y="153"/>
                        </a:cubicBezTo>
                        <a:cubicBezTo>
                          <a:pt x="295" y="154"/>
                          <a:pt x="296" y="155"/>
                          <a:pt x="297" y="155"/>
                        </a:cubicBezTo>
                        <a:cubicBezTo>
                          <a:pt x="299" y="155"/>
                          <a:pt x="300" y="154"/>
                          <a:pt x="302" y="153"/>
                        </a:cubicBezTo>
                        <a:cubicBezTo>
                          <a:pt x="304" y="153"/>
                          <a:pt x="304" y="153"/>
                          <a:pt x="304" y="153"/>
                        </a:cubicBezTo>
                        <a:cubicBezTo>
                          <a:pt x="304" y="157"/>
                          <a:pt x="303" y="159"/>
                          <a:pt x="303" y="164"/>
                        </a:cubicBezTo>
                        <a:cubicBezTo>
                          <a:pt x="303" y="174"/>
                          <a:pt x="310" y="179"/>
                          <a:pt x="310" y="189"/>
                        </a:cubicBezTo>
                        <a:cubicBezTo>
                          <a:pt x="310" y="194"/>
                          <a:pt x="305" y="196"/>
                          <a:pt x="305" y="201"/>
                        </a:cubicBezTo>
                        <a:cubicBezTo>
                          <a:pt x="305" y="206"/>
                          <a:pt x="308" y="208"/>
                          <a:pt x="311" y="212"/>
                        </a:cubicBezTo>
                        <a:cubicBezTo>
                          <a:pt x="313" y="219"/>
                          <a:pt x="312" y="224"/>
                          <a:pt x="315" y="232"/>
                        </a:cubicBezTo>
                        <a:cubicBezTo>
                          <a:pt x="318" y="239"/>
                          <a:pt x="323" y="242"/>
                          <a:pt x="328" y="248"/>
                        </a:cubicBezTo>
                        <a:cubicBezTo>
                          <a:pt x="335" y="242"/>
                          <a:pt x="336" y="233"/>
                          <a:pt x="345" y="233"/>
                        </a:cubicBezTo>
                        <a:cubicBezTo>
                          <a:pt x="347" y="233"/>
                          <a:pt x="347" y="235"/>
                          <a:pt x="349" y="235"/>
                        </a:cubicBezTo>
                        <a:cubicBezTo>
                          <a:pt x="354" y="235"/>
                          <a:pt x="355" y="230"/>
                          <a:pt x="359" y="229"/>
                        </a:cubicBezTo>
                        <a:cubicBezTo>
                          <a:pt x="360" y="231"/>
                          <a:pt x="363" y="231"/>
                          <a:pt x="363" y="233"/>
                        </a:cubicBezTo>
                        <a:cubicBezTo>
                          <a:pt x="363" y="234"/>
                          <a:pt x="363" y="234"/>
                          <a:pt x="363" y="235"/>
                        </a:cubicBezTo>
                        <a:cubicBezTo>
                          <a:pt x="363" y="236"/>
                          <a:pt x="365" y="236"/>
                          <a:pt x="365" y="237"/>
                        </a:cubicBezTo>
                        <a:cubicBezTo>
                          <a:pt x="368" y="242"/>
                          <a:pt x="367" y="248"/>
                          <a:pt x="372" y="250"/>
                        </a:cubicBezTo>
                        <a:cubicBezTo>
                          <a:pt x="376" y="252"/>
                          <a:pt x="381" y="250"/>
                          <a:pt x="383" y="255"/>
                        </a:cubicBezTo>
                        <a:cubicBezTo>
                          <a:pt x="384" y="257"/>
                          <a:pt x="384" y="259"/>
                          <a:pt x="385" y="261"/>
                        </a:cubicBezTo>
                        <a:cubicBezTo>
                          <a:pt x="389" y="265"/>
                          <a:pt x="394" y="264"/>
                          <a:pt x="398" y="268"/>
                        </a:cubicBezTo>
                        <a:cubicBezTo>
                          <a:pt x="401" y="270"/>
                          <a:pt x="405" y="270"/>
                          <a:pt x="405" y="273"/>
                        </a:cubicBezTo>
                        <a:cubicBezTo>
                          <a:pt x="405" y="277"/>
                          <a:pt x="401" y="278"/>
                          <a:pt x="401" y="283"/>
                        </a:cubicBezTo>
                        <a:cubicBezTo>
                          <a:pt x="401" y="287"/>
                          <a:pt x="402" y="289"/>
                          <a:pt x="405" y="292"/>
                        </a:cubicBezTo>
                        <a:cubicBezTo>
                          <a:pt x="402" y="294"/>
                          <a:pt x="400" y="297"/>
                          <a:pt x="400" y="301"/>
                        </a:cubicBezTo>
                        <a:cubicBezTo>
                          <a:pt x="400" y="308"/>
                          <a:pt x="408" y="311"/>
                          <a:pt x="408" y="319"/>
                        </a:cubicBezTo>
                        <a:cubicBezTo>
                          <a:pt x="408" y="321"/>
                          <a:pt x="407" y="322"/>
                          <a:pt x="407" y="324"/>
                        </a:cubicBezTo>
                        <a:cubicBezTo>
                          <a:pt x="407" y="328"/>
                          <a:pt x="413" y="329"/>
                          <a:pt x="413" y="333"/>
                        </a:cubicBezTo>
                        <a:cubicBezTo>
                          <a:pt x="413" y="336"/>
                          <a:pt x="411" y="338"/>
                          <a:pt x="411" y="342"/>
                        </a:cubicBezTo>
                        <a:cubicBezTo>
                          <a:pt x="411" y="344"/>
                          <a:pt x="412" y="344"/>
                          <a:pt x="412" y="346"/>
                        </a:cubicBezTo>
                        <a:cubicBezTo>
                          <a:pt x="412" y="349"/>
                          <a:pt x="409" y="350"/>
                          <a:pt x="409" y="353"/>
                        </a:cubicBezTo>
                        <a:cubicBezTo>
                          <a:pt x="409" y="359"/>
                          <a:pt x="414" y="361"/>
                          <a:pt x="418" y="366"/>
                        </a:cubicBezTo>
                        <a:cubicBezTo>
                          <a:pt x="424" y="374"/>
                          <a:pt x="427" y="380"/>
                          <a:pt x="435" y="386"/>
                        </a:cubicBezTo>
                        <a:cubicBezTo>
                          <a:pt x="438" y="385"/>
                          <a:pt x="438" y="385"/>
                          <a:pt x="438" y="385"/>
                        </a:cubicBezTo>
                        <a:cubicBezTo>
                          <a:pt x="437" y="387"/>
                          <a:pt x="437" y="388"/>
                          <a:pt x="437" y="390"/>
                        </a:cubicBezTo>
                        <a:cubicBezTo>
                          <a:pt x="437" y="392"/>
                          <a:pt x="438" y="394"/>
                          <a:pt x="439" y="396"/>
                        </a:cubicBezTo>
                        <a:cubicBezTo>
                          <a:pt x="443" y="405"/>
                          <a:pt x="444" y="410"/>
                          <a:pt x="446" y="420"/>
                        </a:cubicBezTo>
                        <a:cubicBezTo>
                          <a:pt x="446" y="421"/>
                          <a:pt x="447" y="422"/>
                          <a:pt x="447" y="423"/>
                        </a:cubicBezTo>
                        <a:cubicBezTo>
                          <a:pt x="447" y="431"/>
                          <a:pt x="447" y="435"/>
                          <a:pt x="447" y="443"/>
                        </a:cubicBezTo>
                        <a:cubicBezTo>
                          <a:pt x="442" y="455"/>
                          <a:pt x="442" y="455"/>
                          <a:pt x="442" y="455"/>
                        </a:cubicBezTo>
                        <a:cubicBezTo>
                          <a:pt x="443" y="461"/>
                          <a:pt x="444" y="465"/>
                          <a:pt x="448" y="469"/>
                        </a:cubicBezTo>
                        <a:cubicBezTo>
                          <a:pt x="452" y="472"/>
                          <a:pt x="453" y="475"/>
                          <a:pt x="457" y="478"/>
                        </a:cubicBezTo>
                        <a:cubicBezTo>
                          <a:pt x="458" y="479"/>
                          <a:pt x="459" y="479"/>
                          <a:pt x="459" y="481"/>
                        </a:cubicBezTo>
                        <a:cubicBezTo>
                          <a:pt x="459" y="486"/>
                          <a:pt x="457" y="488"/>
                          <a:pt x="457" y="493"/>
                        </a:cubicBezTo>
                        <a:cubicBezTo>
                          <a:pt x="457" y="498"/>
                          <a:pt x="459" y="500"/>
                          <a:pt x="462" y="504"/>
                        </a:cubicBezTo>
                        <a:cubicBezTo>
                          <a:pt x="470" y="511"/>
                          <a:pt x="476" y="513"/>
                          <a:pt x="485" y="518"/>
                        </a:cubicBezTo>
                        <a:cubicBezTo>
                          <a:pt x="490" y="520"/>
                          <a:pt x="491" y="524"/>
                          <a:pt x="495" y="526"/>
                        </a:cubicBezTo>
                        <a:cubicBezTo>
                          <a:pt x="496" y="522"/>
                          <a:pt x="497" y="520"/>
                          <a:pt x="500" y="518"/>
                        </a:cubicBezTo>
                        <a:cubicBezTo>
                          <a:pt x="500" y="519"/>
                          <a:pt x="500" y="519"/>
                          <a:pt x="500" y="519"/>
                        </a:cubicBezTo>
                        <a:cubicBezTo>
                          <a:pt x="499" y="521"/>
                          <a:pt x="499" y="521"/>
                          <a:pt x="499" y="521"/>
                        </a:cubicBezTo>
                        <a:cubicBezTo>
                          <a:pt x="501" y="528"/>
                          <a:pt x="507" y="530"/>
                          <a:pt x="513" y="530"/>
                        </a:cubicBezTo>
                        <a:cubicBezTo>
                          <a:pt x="517" y="530"/>
                          <a:pt x="519" y="529"/>
                          <a:pt x="523" y="528"/>
                        </a:cubicBezTo>
                        <a:cubicBezTo>
                          <a:pt x="525" y="532"/>
                          <a:pt x="528" y="534"/>
                          <a:pt x="528" y="538"/>
                        </a:cubicBezTo>
                        <a:cubicBezTo>
                          <a:pt x="528" y="539"/>
                          <a:pt x="527" y="540"/>
                          <a:pt x="527" y="542"/>
                        </a:cubicBezTo>
                        <a:cubicBezTo>
                          <a:pt x="527" y="548"/>
                          <a:pt x="533" y="551"/>
                          <a:pt x="538" y="555"/>
                        </a:cubicBezTo>
                        <a:cubicBezTo>
                          <a:pt x="539" y="552"/>
                          <a:pt x="539" y="550"/>
                          <a:pt x="541" y="547"/>
                        </a:cubicBezTo>
                        <a:cubicBezTo>
                          <a:pt x="544" y="547"/>
                          <a:pt x="544" y="547"/>
                          <a:pt x="544" y="547"/>
                        </a:cubicBezTo>
                        <a:cubicBezTo>
                          <a:pt x="544" y="553"/>
                          <a:pt x="546" y="560"/>
                          <a:pt x="553" y="560"/>
                        </a:cubicBezTo>
                        <a:cubicBezTo>
                          <a:pt x="555" y="560"/>
                          <a:pt x="554" y="557"/>
                          <a:pt x="556" y="557"/>
                        </a:cubicBezTo>
                        <a:cubicBezTo>
                          <a:pt x="560" y="557"/>
                          <a:pt x="561" y="561"/>
                          <a:pt x="564" y="563"/>
                        </a:cubicBezTo>
                        <a:cubicBezTo>
                          <a:pt x="569" y="568"/>
                          <a:pt x="571" y="571"/>
                          <a:pt x="578" y="573"/>
                        </a:cubicBezTo>
                        <a:cubicBezTo>
                          <a:pt x="578" y="571"/>
                          <a:pt x="579" y="570"/>
                          <a:pt x="581" y="569"/>
                        </a:cubicBezTo>
                        <a:cubicBezTo>
                          <a:pt x="582" y="572"/>
                          <a:pt x="582" y="574"/>
                          <a:pt x="584" y="576"/>
                        </a:cubicBezTo>
                        <a:cubicBezTo>
                          <a:pt x="585" y="577"/>
                          <a:pt x="588" y="576"/>
                          <a:pt x="589" y="578"/>
                        </a:cubicBezTo>
                        <a:cubicBezTo>
                          <a:pt x="590" y="579"/>
                          <a:pt x="589" y="581"/>
                          <a:pt x="591" y="581"/>
                        </a:cubicBezTo>
                        <a:cubicBezTo>
                          <a:pt x="594" y="583"/>
                          <a:pt x="598" y="583"/>
                          <a:pt x="598" y="586"/>
                        </a:cubicBezTo>
                        <a:cubicBezTo>
                          <a:pt x="598" y="589"/>
                          <a:pt x="595" y="590"/>
                          <a:pt x="593" y="590"/>
                        </a:cubicBezTo>
                        <a:cubicBezTo>
                          <a:pt x="592" y="590"/>
                          <a:pt x="591" y="589"/>
                          <a:pt x="589" y="589"/>
                        </a:cubicBezTo>
                        <a:cubicBezTo>
                          <a:pt x="589" y="589"/>
                          <a:pt x="589" y="590"/>
                          <a:pt x="589" y="590"/>
                        </a:cubicBezTo>
                        <a:cubicBezTo>
                          <a:pt x="589" y="591"/>
                          <a:pt x="590" y="591"/>
                          <a:pt x="590" y="592"/>
                        </a:cubicBezTo>
                        <a:cubicBezTo>
                          <a:pt x="590" y="594"/>
                          <a:pt x="588" y="595"/>
                          <a:pt x="588" y="596"/>
                        </a:cubicBezTo>
                        <a:cubicBezTo>
                          <a:pt x="588" y="599"/>
                          <a:pt x="591" y="600"/>
                          <a:pt x="592" y="602"/>
                        </a:cubicBezTo>
                        <a:cubicBezTo>
                          <a:pt x="598" y="609"/>
                          <a:pt x="599" y="618"/>
                          <a:pt x="608" y="617"/>
                        </a:cubicBezTo>
                        <a:cubicBezTo>
                          <a:pt x="608" y="618"/>
                          <a:pt x="608" y="619"/>
                          <a:pt x="608" y="621"/>
                        </a:cubicBezTo>
                        <a:cubicBezTo>
                          <a:pt x="609" y="622"/>
                          <a:pt x="609" y="622"/>
                          <a:pt x="609" y="622"/>
                        </a:cubicBezTo>
                        <a:cubicBezTo>
                          <a:pt x="610" y="621"/>
                          <a:pt x="610" y="621"/>
                          <a:pt x="610" y="621"/>
                        </a:cubicBezTo>
                        <a:cubicBezTo>
                          <a:pt x="612" y="621"/>
                          <a:pt x="612" y="623"/>
                          <a:pt x="614" y="625"/>
                        </a:cubicBezTo>
                        <a:cubicBezTo>
                          <a:pt x="615" y="627"/>
                          <a:pt x="618" y="627"/>
                          <a:pt x="618" y="629"/>
                        </a:cubicBezTo>
                        <a:cubicBezTo>
                          <a:pt x="618" y="631"/>
                          <a:pt x="617" y="633"/>
                          <a:pt x="617" y="635"/>
                        </a:cubicBezTo>
                        <a:cubicBezTo>
                          <a:pt x="617" y="636"/>
                          <a:pt x="617" y="636"/>
                          <a:pt x="617" y="637"/>
                        </a:cubicBezTo>
                        <a:cubicBezTo>
                          <a:pt x="618" y="637"/>
                          <a:pt x="618" y="637"/>
                          <a:pt x="619" y="637"/>
                        </a:cubicBezTo>
                        <a:cubicBezTo>
                          <a:pt x="622" y="637"/>
                          <a:pt x="622" y="640"/>
                          <a:pt x="622" y="642"/>
                        </a:cubicBezTo>
                        <a:cubicBezTo>
                          <a:pt x="622" y="647"/>
                          <a:pt x="621" y="654"/>
                          <a:pt x="626" y="654"/>
                        </a:cubicBezTo>
                        <a:cubicBezTo>
                          <a:pt x="627" y="654"/>
                          <a:pt x="627" y="654"/>
                          <a:pt x="628" y="653"/>
                        </a:cubicBezTo>
                        <a:cubicBezTo>
                          <a:pt x="629" y="655"/>
                          <a:pt x="631" y="656"/>
                          <a:pt x="631" y="658"/>
                        </a:cubicBezTo>
                        <a:cubicBezTo>
                          <a:pt x="631" y="661"/>
                          <a:pt x="630" y="662"/>
                          <a:pt x="630" y="665"/>
                        </a:cubicBezTo>
                        <a:cubicBezTo>
                          <a:pt x="630" y="678"/>
                          <a:pt x="640" y="683"/>
                          <a:pt x="640" y="696"/>
                        </a:cubicBezTo>
                        <a:cubicBezTo>
                          <a:pt x="640" y="698"/>
                          <a:pt x="639" y="698"/>
                          <a:pt x="639" y="700"/>
                        </a:cubicBezTo>
                        <a:cubicBezTo>
                          <a:pt x="639" y="701"/>
                          <a:pt x="641" y="702"/>
                          <a:pt x="642" y="703"/>
                        </a:cubicBezTo>
                        <a:cubicBezTo>
                          <a:pt x="643" y="704"/>
                          <a:pt x="644" y="707"/>
                          <a:pt x="646" y="707"/>
                        </a:cubicBezTo>
                        <a:cubicBezTo>
                          <a:pt x="647" y="707"/>
                          <a:pt x="648" y="706"/>
                          <a:pt x="649" y="706"/>
                        </a:cubicBezTo>
                        <a:cubicBezTo>
                          <a:pt x="662" y="706"/>
                          <a:pt x="666" y="730"/>
                          <a:pt x="660" y="703"/>
                        </a:cubicBezTo>
                        <a:cubicBezTo>
                          <a:pt x="661" y="700"/>
                          <a:pt x="661" y="700"/>
                          <a:pt x="661" y="700"/>
                        </a:cubicBezTo>
                        <a:cubicBezTo>
                          <a:pt x="660" y="699"/>
                          <a:pt x="659" y="698"/>
                          <a:pt x="659" y="697"/>
                        </a:cubicBezTo>
                        <a:cubicBezTo>
                          <a:pt x="659" y="694"/>
                          <a:pt x="660" y="690"/>
                          <a:pt x="663" y="690"/>
                        </a:cubicBezTo>
                        <a:cubicBezTo>
                          <a:pt x="667" y="690"/>
                          <a:pt x="666" y="696"/>
                          <a:pt x="669" y="699"/>
                        </a:cubicBezTo>
                        <a:cubicBezTo>
                          <a:pt x="674" y="705"/>
                          <a:pt x="678" y="707"/>
                          <a:pt x="684" y="712"/>
                        </a:cubicBezTo>
                        <a:cubicBezTo>
                          <a:pt x="688" y="716"/>
                          <a:pt x="690" y="718"/>
                          <a:pt x="695" y="719"/>
                        </a:cubicBezTo>
                        <a:cubicBezTo>
                          <a:pt x="695" y="712"/>
                          <a:pt x="695" y="712"/>
                          <a:pt x="695" y="712"/>
                        </a:cubicBezTo>
                        <a:cubicBezTo>
                          <a:pt x="695" y="708"/>
                          <a:pt x="693" y="707"/>
                          <a:pt x="693" y="703"/>
                        </a:cubicBezTo>
                        <a:cubicBezTo>
                          <a:pt x="693" y="701"/>
                          <a:pt x="693" y="701"/>
                          <a:pt x="693" y="701"/>
                        </a:cubicBezTo>
                        <a:cubicBezTo>
                          <a:pt x="693" y="701"/>
                          <a:pt x="694" y="700"/>
                          <a:pt x="694" y="700"/>
                        </a:cubicBezTo>
                        <a:cubicBezTo>
                          <a:pt x="697" y="700"/>
                          <a:pt x="696" y="705"/>
                          <a:pt x="698" y="707"/>
                        </a:cubicBezTo>
                        <a:cubicBezTo>
                          <a:pt x="701" y="711"/>
                          <a:pt x="701" y="714"/>
                          <a:pt x="703" y="719"/>
                        </a:cubicBezTo>
                        <a:cubicBezTo>
                          <a:pt x="705" y="722"/>
                          <a:pt x="707" y="724"/>
                          <a:pt x="707" y="727"/>
                        </a:cubicBezTo>
                        <a:cubicBezTo>
                          <a:pt x="707" y="730"/>
                          <a:pt x="704" y="731"/>
                          <a:pt x="704" y="733"/>
                        </a:cubicBezTo>
                        <a:cubicBezTo>
                          <a:pt x="704" y="737"/>
                          <a:pt x="706" y="738"/>
                          <a:pt x="707" y="741"/>
                        </a:cubicBezTo>
                        <a:cubicBezTo>
                          <a:pt x="708" y="750"/>
                          <a:pt x="709" y="755"/>
                          <a:pt x="709" y="764"/>
                        </a:cubicBezTo>
                        <a:cubicBezTo>
                          <a:pt x="709" y="767"/>
                          <a:pt x="709" y="767"/>
                          <a:pt x="709" y="767"/>
                        </a:cubicBezTo>
                        <a:cubicBezTo>
                          <a:pt x="708" y="767"/>
                          <a:pt x="708" y="767"/>
                          <a:pt x="707" y="767"/>
                        </a:cubicBezTo>
                        <a:cubicBezTo>
                          <a:pt x="707" y="767"/>
                          <a:pt x="706" y="766"/>
                          <a:pt x="706" y="766"/>
                        </a:cubicBezTo>
                        <a:cubicBezTo>
                          <a:pt x="703" y="766"/>
                          <a:pt x="700" y="767"/>
                          <a:pt x="700" y="769"/>
                        </a:cubicBezTo>
                        <a:cubicBezTo>
                          <a:pt x="700" y="772"/>
                          <a:pt x="703" y="772"/>
                          <a:pt x="704" y="774"/>
                        </a:cubicBezTo>
                        <a:cubicBezTo>
                          <a:pt x="707" y="777"/>
                          <a:pt x="711" y="777"/>
                          <a:pt x="714" y="780"/>
                        </a:cubicBezTo>
                        <a:cubicBezTo>
                          <a:pt x="716" y="779"/>
                          <a:pt x="716" y="777"/>
                          <a:pt x="717" y="775"/>
                        </a:cubicBezTo>
                        <a:cubicBezTo>
                          <a:pt x="724" y="778"/>
                          <a:pt x="724" y="784"/>
                          <a:pt x="728" y="791"/>
                        </a:cubicBezTo>
                        <a:cubicBezTo>
                          <a:pt x="730" y="794"/>
                          <a:pt x="734" y="794"/>
                          <a:pt x="737" y="796"/>
                        </a:cubicBezTo>
                        <a:cubicBezTo>
                          <a:pt x="739" y="798"/>
                          <a:pt x="739" y="800"/>
                          <a:pt x="741" y="802"/>
                        </a:cubicBezTo>
                        <a:cubicBezTo>
                          <a:pt x="743" y="806"/>
                          <a:pt x="746" y="805"/>
                          <a:pt x="750" y="807"/>
                        </a:cubicBezTo>
                        <a:cubicBezTo>
                          <a:pt x="751" y="805"/>
                          <a:pt x="752" y="804"/>
                          <a:pt x="754" y="804"/>
                        </a:cubicBezTo>
                        <a:cubicBezTo>
                          <a:pt x="756" y="804"/>
                          <a:pt x="756" y="806"/>
                          <a:pt x="758" y="807"/>
                        </a:cubicBezTo>
                        <a:cubicBezTo>
                          <a:pt x="764" y="809"/>
                          <a:pt x="768" y="811"/>
                          <a:pt x="771" y="817"/>
                        </a:cubicBezTo>
                        <a:cubicBezTo>
                          <a:pt x="773" y="822"/>
                          <a:pt x="774" y="825"/>
                          <a:pt x="774" y="830"/>
                        </a:cubicBezTo>
                        <a:cubicBezTo>
                          <a:pt x="775" y="830"/>
                          <a:pt x="775" y="830"/>
                          <a:pt x="775" y="830"/>
                        </a:cubicBezTo>
                        <a:cubicBezTo>
                          <a:pt x="779" y="833"/>
                          <a:pt x="778" y="838"/>
                          <a:pt x="782" y="841"/>
                        </a:cubicBezTo>
                        <a:cubicBezTo>
                          <a:pt x="786" y="845"/>
                          <a:pt x="791" y="843"/>
                          <a:pt x="795" y="847"/>
                        </a:cubicBezTo>
                        <a:cubicBezTo>
                          <a:pt x="798" y="850"/>
                          <a:pt x="796" y="854"/>
                          <a:pt x="797" y="857"/>
                        </a:cubicBezTo>
                        <a:cubicBezTo>
                          <a:pt x="798" y="862"/>
                          <a:pt x="802" y="863"/>
                          <a:pt x="803" y="867"/>
                        </a:cubicBezTo>
                        <a:cubicBezTo>
                          <a:pt x="804" y="870"/>
                          <a:pt x="805" y="872"/>
                          <a:pt x="807" y="874"/>
                        </a:cubicBezTo>
                        <a:cubicBezTo>
                          <a:pt x="811" y="876"/>
                          <a:pt x="813" y="877"/>
                          <a:pt x="817" y="878"/>
                        </a:cubicBezTo>
                        <a:cubicBezTo>
                          <a:pt x="819" y="878"/>
                          <a:pt x="823" y="878"/>
                          <a:pt x="823" y="880"/>
                        </a:cubicBezTo>
                        <a:cubicBezTo>
                          <a:pt x="823" y="886"/>
                          <a:pt x="819" y="890"/>
                          <a:pt x="819" y="896"/>
                        </a:cubicBezTo>
                        <a:cubicBezTo>
                          <a:pt x="819" y="904"/>
                          <a:pt x="825" y="908"/>
                          <a:pt x="830" y="914"/>
                        </a:cubicBezTo>
                        <a:cubicBezTo>
                          <a:pt x="833" y="916"/>
                          <a:pt x="837" y="916"/>
                          <a:pt x="837" y="919"/>
                        </a:cubicBezTo>
                        <a:cubicBezTo>
                          <a:pt x="837" y="928"/>
                          <a:pt x="831" y="932"/>
                          <a:pt x="831" y="941"/>
                        </a:cubicBezTo>
                        <a:cubicBezTo>
                          <a:pt x="831" y="943"/>
                          <a:pt x="832" y="945"/>
                          <a:pt x="832" y="947"/>
                        </a:cubicBezTo>
                        <a:cubicBezTo>
                          <a:pt x="833" y="947"/>
                          <a:pt x="833" y="948"/>
                          <a:pt x="834" y="948"/>
                        </a:cubicBezTo>
                        <a:cubicBezTo>
                          <a:pt x="834" y="948"/>
                          <a:pt x="834" y="947"/>
                          <a:pt x="835" y="947"/>
                        </a:cubicBezTo>
                        <a:cubicBezTo>
                          <a:pt x="836" y="949"/>
                          <a:pt x="836" y="951"/>
                          <a:pt x="836" y="954"/>
                        </a:cubicBezTo>
                        <a:cubicBezTo>
                          <a:pt x="836" y="958"/>
                          <a:pt x="836" y="958"/>
                          <a:pt x="836" y="958"/>
                        </a:cubicBezTo>
                        <a:cubicBezTo>
                          <a:pt x="836" y="961"/>
                          <a:pt x="837" y="963"/>
                          <a:pt x="839" y="966"/>
                        </a:cubicBezTo>
                        <a:cubicBezTo>
                          <a:pt x="834" y="970"/>
                          <a:pt x="831" y="975"/>
                          <a:pt x="831" y="981"/>
                        </a:cubicBezTo>
                        <a:cubicBezTo>
                          <a:pt x="831" y="984"/>
                          <a:pt x="834" y="985"/>
                          <a:pt x="836" y="987"/>
                        </a:cubicBezTo>
                        <a:cubicBezTo>
                          <a:pt x="834" y="988"/>
                          <a:pt x="831" y="989"/>
                          <a:pt x="831" y="991"/>
                        </a:cubicBezTo>
                        <a:cubicBezTo>
                          <a:pt x="831" y="995"/>
                          <a:pt x="835" y="996"/>
                          <a:pt x="837" y="999"/>
                        </a:cubicBezTo>
                        <a:cubicBezTo>
                          <a:pt x="838" y="1002"/>
                          <a:pt x="837" y="1004"/>
                          <a:pt x="838" y="1007"/>
                        </a:cubicBezTo>
                        <a:cubicBezTo>
                          <a:pt x="840" y="1012"/>
                          <a:pt x="844" y="1013"/>
                          <a:pt x="847" y="1018"/>
                        </a:cubicBezTo>
                        <a:cubicBezTo>
                          <a:pt x="846" y="1021"/>
                          <a:pt x="845" y="1022"/>
                          <a:pt x="845" y="1025"/>
                        </a:cubicBezTo>
                        <a:cubicBezTo>
                          <a:pt x="845" y="1038"/>
                          <a:pt x="855" y="1044"/>
                          <a:pt x="858" y="105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39" name="Google Shape;39;p4"/>
                  <p:cNvSpPr/>
                  <p:nvPr/>
                </p:nvSpPr>
                <p:spPr>
                  <a:xfrm>
                    <a:off x="4144963" y="2638425"/>
                    <a:ext cx="1200150" cy="1435100"/>
                  </a:xfrm>
                  <a:custGeom>
                    <a:avLst/>
                    <a:gdLst/>
                    <a:ahLst/>
                    <a:cxnLst/>
                    <a:rect l="l" t="t" r="r" b="b"/>
                    <a:pathLst>
                      <a:path w="662" h="792" extrusionOk="0">
                        <a:moveTo>
                          <a:pt x="496" y="630"/>
                        </a:moveTo>
                        <a:cubicBezTo>
                          <a:pt x="491" y="631"/>
                          <a:pt x="489" y="634"/>
                          <a:pt x="486" y="637"/>
                        </a:cubicBezTo>
                        <a:cubicBezTo>
                          <a:pt x="490" y="640"/>
                          <a:pt x="494" y="640"/>
                          <a:pt x="499" y="640"/>
                        </a:cubicBezTo>
                        <a:cubicBezTo>
                          <a:pt x="501" y="640"/>
                          <a:pt x="501" y="639"/>
                          <a:pt x="503" y="638"/>
                        </a:cubicBezTo>
                        <a:cubicBezTo>
                          <a:pt x="501" y="634"/>
                          <a:pt x="499" y="632"/>
                          <a:pt x="496" y="630"/>
                        </a:cubicBezTo>
                        <a:close/>
                        <a:moveTo>
                          <a:pt x="417" y="642"/>
                        </a:moveTo>
                        <a:cubicBezTo>
                          <a:pt x="417" y="644"/>
                          <a:pt x="421" y="644"/>
                          <a:pt x="423" y="645"/>
                        </a:cubicBezTo>
                        <a:cubicBezTo>
                          <a:pt x="425" y="647"/>
                          <a:pt x="425" y="649"/>
                          <a:pt x="427" y="649"/>
                        </a:cubicBezTo>
                        <a:cubicBezTo>
                          <a:pt x="435" y="649"/>
                          <a:pt x="435" y="649"/>
                          <a:pt x="435" y="649"/>
                        </a:cubicBezTo>
                        <a:cubicBezTo>
                          <a:pt x="441" y="650"/>
                          <a:pt x="441" y="650"/>
                          <a:pt x="441" y="650"/>
                        </a:cubicBezTo>
                        <a:cubicBezTo>
                          <a:pt x="445" y="650"/>
                          <a:pt x="448" y="650"/>
                          <a:pt x="453" y="650"/>
                        </a:cubicBezTo>
                        <a:cubicBezTo>
                          <a:pt x="453" y="649"/>
                          <a:pt x="453" y="649"/>
                          <a:pt x="453" y="648"/>
                        </a:cubicBezTo>
                        <a:cubicBezTo>
                          <a:pt x="453" y="647"/>
                          <a:pt x="453" y="647"/>
                          <a:pt x="452" y="647"/>
                        </a:cubicBezTo>
                        <a:cubicBezTo>
                          <a:pt x="454" y="646"/>
                          <a:pt x="454" y="646"/>
                          <a:pt x="454" y="646"/>
                        </a:cubicBezTo>
                        <a:cubicBezTo>
                          <a:pt x="461" y="646"/>
                          <a:pt x="461" y="646"/>
                          <a:pt x="461" y="646"/>
                        </a:cubicBezTo>
                        <a:cubicBezTo>
                          <a:pt x="464" y="649"/>
                          <a:pt x="466" y="651"/>
                          <a:pt x="470" y="654"/>
                        </a:cubicBezTo>
                        <a:cubicBezTo>
                          <a:pt x="472" y="649"/>
                          <a:pt x="474" y="647"/>
                          <a:pt x="474" y="643"/>
                        </a:cubicBezTo>
                        <a:cubicBezTo>
                          <a:pt x="474" y="640"/>
                          <a:pt x="478" y="641"/>
                          <a:pt x="481" y="640"/>
                        </a:cubicBezTo>
                        <a:cubicBezTo>
                          <a:pt x="483" y="638"/>
                          <a:pt x="482" y="635"/>
                          <a:pt x="483" y="632"/>
                        </a:cubicBezTo>
                        <a:cubicBezTo>
                          <a:pt x="481" y="632"/>
                          <a:pt x="480" y="632"/>
                          <a:pt x="479" y="632"/>
                        </a:cubicBezTo>
                        <a:cubicBezTo>
                          <a:pt x="476" y="632"/>
                          <a:pt x="473" y="632"/>
                          <a:pt x="473" y="629"/>
                        </a:cubicBezTo>
                        <a:cubicBezTo>
                          <a:pt x="473" y="627"/>
                          <a:pt x="474" y="626"/>
                          <a:pt x="474" y="624"/>
                        </a:cubicBezTo>
                        <a:cubicBezTo>
                          <a:pt x="474" y="622"/>
                          <a:pt x="472" y="621"/>
                          <a:pt x="470" y="621"/>
                        </a:cubicBezTo>
                        <a:cubicBezTo>
                          <a:pt x="456" y="621"/>
                          <a:pt x="449" y="623"/>
                          <a:pt x="436" y="627"/>
                        </a:cubicBezTo>
                        <a:cubicBezTo>
                          <a:pt x="430" y="630"/>
                          <a:pt x="425" y="627"/>
                          <a:pt x="420" y="631"/>
                        </a:cubicBezTo>
                        <a:cubicBezTo>
                          <a:pt x="417" y="634"/>
                          <a:pt x="417" y="637"/>
                          <a:pt x="417" y="642"/>
                        </a:cubicBezTo>
                        <a:close/>
                        <a:moveTo>
                          <a:pt x="0" y="360"/>
                        </a:moveTo>
                        <a:cubicBezTo>
                          <a:pt x="0" y="360"/>
                          <a:pt x="0" y="360"/>
                          <a:pt x="0" y="360"/>
                        </a:cubicBezTo>
                        <a:cubicBezTo>
                          <a:pt x="0" y="0"/>
                          <a:pt x="0" y="0"/>
                          <a:pt x="0" y="0"/>
                        </a:cubicBezTo>
                        <a:cubicBezTo>
                          <a:pt x="0" y="0"/>
                          <a:pt x="0" y="0"/>
                          <a:pt x="0" y="0"/>
                        </a:cubicBezTo>
                        <a:cubicBezTo>
                          <a:pt x="495" y="2"/>
                          <a:pt x="495" y="2"/>
                          <a:pt x="495" y="2"/>
                        </a:cubicBezTo>
                        <a:cubicBezTo>
                          <a:pt x="495" y="2"/>
                          <a:pt x="495" y="2"/>
                          <a:pt x="495" y="2"/>
                        </a:cubicBezTo>
                        <a:cubicBezTo>
                          <a:pt x="662" y="3"/>
                          <a:pt x="662" y="3"/>
                          <a:pt x="662" y="3"/>
                        </a:cubicBezTo>
                        <a:cubicBezTo>
                          <a:pt x="662" y="189"/>
                          <a:pt x="662" y="189"/>
                          <a:pt x="662" y="189"/>
                        </a:cubicBezTo>
                        <a:cubicBezTo>
                          <a:pt x="662" y="189"/>
                          <a:pt x="662" y="189"/>
                          <a:pt x="662" y="189"/>
                        </a:cubicBezTo>
                        <a:cubicBezTo>
                          <a:pt x="661" y="515"/>
                          <a:pt x="661" y="515"/>
                          <a:pt x="661" y="515"/>
                        </a:cubicBezTo>
                        <a:cubicBezTo>
                          <a:pt x="661" y="515"/>
                          <a:pt x="661" y="515"/>
                          <a:pt x="661" y="515"/>
                        </a:cubicBezTo>
                        <a:cubicBezTo>
                          <a:pt x="660" y="791"/>
                          <a:pt x="660" y="791"/>
                          <a:pt x="660" y="791"/>
                        </a:cubicBezTo>
                        <a:cubicBezTo>
                          <a:pt x="660" y="791"/>
                          <a:pt x="660" y="791"/>
                          <a:pt x="660" y="791"/>
                        </a:cubicBezTo>
                        <a:cubicBezTo>
                          <a:pt x="658" y="791"/>
                          <a:pt x="656" y="790"/>
                          <a:pt x="654" y="790"/>
                        </a:cubicBezTo>
                        <a:cubicBezTo>
                          <a:pt x="650" y="790"/>
                          <a:pt x="648" y="792"/>
                          <a:pt x="644" y="792"/>
                        </a:cubicBezTo>
                        <a:cubicBezTo>
                          <a:pt x="640" y="792"/>
                          <a:pt x="638" y="787"/>
                          <a:pt x="635" y="785"/>
                        </a:cubicBezTo>
                        <a:cubicBezTo>
                          <a:pt x="626" y="778"/>
                          <a:pt x="623" y="772"/>
                          <a:pt x="619" y="762"/>
                        </a:cubicBezTo>
                        <a:cubicBezTo>
                          <a:pt x="617" y="759"/>
                          <a:pt x="616" y="757"/>
                          <a:pt x="614" y="754"/>
                        </a:cubicBezTo>
                        <a:cubicBezTo>
                          <a:pt x="612" y="753"/>
                          <a:pt x="612" y="750"/>
                          <a:pt x="610" y="750"/>
                        </a:cubicBezTo>
                        <a:cubicBezTo>
                          <a:pt x="608" y="749"/>
                          <a:pt x="606" y="751"/>
                          <a:pt x="604" y="749"/>
                        </a:cubicBezTo>
                        <a:cubicBezTo>
                          <a:pt x="598" y="743"/>
                          <a:pt x="600" y="735"/>
                          <a:pt x="593" y="730"/>
                        </a:cubicBezTo>
                        <a:cubicBezTo>
                          <a:pt x="594" y="729"/>
                          <a:pt x="596" y="728"/>
                          <a:pt x="596" y="726"/>
                        </a:cubicBezTo>
                        <a:cubicBezTo>
                          <a:pt x="596" y="721"/>
                          <a:pt x="593" y="716"/>
                          <a:pt x="588" y="714"/>
                        </a:cubicBezTo>
                        <a:cubicBezTo>
                          <a:pt x="595" y="711"/>
                          <a:pt x="600" y="707"/>
                          <a:pt x="600" y="699"/>
                        </a:cubicBezTo>
                        <a:cubicBezTo>
                          <a:pt x="600" y="691"/>
                          <a:pt x="600" y="691"/>
                          <a:pt x="600" y="691"/>
                        </a:cubicBezTo>
                        <a:cubicBezTo>
                          <a:pt x="600" y="674"/>
                          <a:pt x="591" y="665"/>
                          <a:pt x="584" y="650"/>
                        </a:cubicBezTo>
                        <a:cubicBezTo>
                          <a:pt x="581" y="646"/>
                          <a:pt x="577" y="646"/>
                          <a:pt x="574" y="641"/>
                        </a:cubicBezTo>
                        <a:cubicBezTo>
                          <a:pt x="569" y="634"/>
                          <a:pt x="564" y="631"/>
                          <a:pt x="560" y="623"/>
                        </a:cubicBezTo>
                        <a:cubicBezTo>
                          <a:pt x="559" y="621"/>
                          <a:pt x="556" y="620"/>
                          <a:pt x="556" y="618"/>
                        </a:cubicBezTo>
                        <a:cubicBezTo>
                          <a:pt x="556" y="617"/>
                          <a:pt x="557" y="617"/>
                          <a:pt x="557" y="616"/>
                        </a:cubicBezTo>
                        <a:cubicBezTo>
                          <a:pt x="559" y="616"/>
                          <a:pt x="560" y="614"/>
                          <a:pt x="563" y="614"/>
                        </a:cubicBezTo>
                        <a:cubicBezTo>
                          <a:pt x="565" y="614"/>
                          <a:pt x="567" y="615"/>
                          <a:pt x="567" y="617"/>
                        </a:cubicBezTo>
                        <a:cubicBezTo>
                          <a:pt x="567" y="621"/>
                          <a:pt x="564" y="622"/>
                          <a:pt x="564" y="626"/>
                        </a:cubicBezTo>
                        <a:cubicBezTo>
                          <a:pt x="564" y="627"/>
                          <a:pt x="565" y="628"/>
                          <a:pt x="566" y="629"/>
                        </a:cubicBezTo>
                        <a:cubicBezTo>
                          <a:pt x="573" y="628"/>
                          <a:pt x="572" y="620"/>
                          <a:pt x="572" y="613"/>
                        </a:cubicBezTo>
                        <a:cubicBezTo>
                          <a:pt x="572" y="607"/>
                          <a:pt x="569" y="602"/>
                          <a:pt x="563" y="602"/>
                        </a:cubicBezTo>
                        <a:cubicBezTo>
                          <a:pt x="558" y="602"/>
                          <a:pt x="556" y="606"/>
                          <a:pt x="552" y="608"/>
                        </a:cubicBezTo>
                        <a:cubicBezTo>
                          <a:pt x="549" y="609"/>
                          <a:pt x="547" y="608"/>
                          <a:pt x="544" y="609"/>
                        </a:cubicBezTo>
                        <a:cubicBezTo>
                          <a:pt x="540" y="609"/>
                          <a:pt x="539" y="614"/>
                          <a:pt x="535" y="616"/>
                        </a:cubicBezTo>
                        <a:cubicBezTo>
                          <a:pt x="527" y="620"/>
                          <a:pt x="523" y="622"/>
                          <a:pt x="514" y="625"/>
                        </a:cubicBezTo>
                        <a:cubicBezTo>
                          <a:pt x="504" y="623"/>
                          <a:pt x="504" y="623"/>
                          <a:pt x="504" y="623"/>
                        </a:cubicBezTo>
                        <a:cubicBezTo>
                          <a:pt x="504" y="622"/>
                          <a:pt x="504" y="622"/>
                          <a:pt x="504" y="622"/>
                        </a:cubicBezTo>
                        <a:cubicBezTo>
                          <a:pt x="506" y="618"/>
                          <a:pt x="510" y="618"/>
                          <a:pt x="513" y="614"/>
                        </a:cubicBezTo>
                        <a:cubicBezTo>
                          <a:pt x="519" y="603"/>
                          <a:pt x="521" y="596"/>
                          <a:pt x="525" y="584"/>
                        </a:cubicBezTo>
                        <a:cubicBezTo>
                          <a:pt x="527" y="579"/>
                          <a:pt x="530" y="576"/>
                          <a:pt x="530" y="570"/>
                        </a:cubicBezTo>
                        <a:cubicBezTo>
                          <a:pt x="530" y="560"/>
                          <a:pt x="521" y="557"/>
                          <a:pt x="515" y="549"/>
                        </a:cubicBezTo>
                        <a:cubicBezTo>
                          <a:pt x="511" y="544"/>
                          <a:pt x="511" y="539"/>
                          <a:pt x="509" y="532"/>
                        </a:cubicBezTo>
                        <a:cubicBezTo>
                          <a:pt x="508" y="528"/>
                          <a:pt x="505" y="526"/>
                          <a:pt x="504" y="521"/>
                        </a:cubicBezTo>
                        <a:cubicBezTo>
                          <a:pt x="500" y="525"/>
                          <a:pt x="500" y="529"/>
                          <a:pt x="496" y="534"/>
                        </a:cubicBezTo>
                        <a:cubicBezTo>
                          <a:pt x="491" y="540"/>
                          <a:pt x="489" y="546"/>
                          <a:pt x="489" y="554"/>
                        </a:cubicBezTo>
                        <a:cubicBezTo>
                          <a:pt x="488" y="561"/>
                          <a:pt x="486" y="565"/>
                          <a:pt x="485" y="572"/>
                        </a:cubicBezTo>
                        <a:cubicBezTo>
                          <a:pt x="484" y="575"/>
                          <a:pt x="483" y="577"/>
                          <a:pt x="483" y="580"/>
                        </a:cubicBezTo>
                        <a:cubicBezTo>
                          <a:pt x="482" y="583"/>
                          <a:pt x="482" y="587"/>
                          <a:pt x="478" y="587"/>
                        </a:cubicBezTo>
                        <a:cubicBezTo>
                          <a:pt x="474" y="587"/>
                          <a:pt x="472" y="585"/>
                          <a:pt x="468" y="585"/>
                        </a:cubicBezTo>
                        <a:cubicBezTo>
                          <a:pt x="454" y="585"/>
                          <a:pt x="448" y="599"/>
                          <a:pt x="434" y="599"/>
                        </a:cubicBezTo>
                        <a:cubicBezTo>
                          <a:pt x="433" y="599"/>
                          <a:pt x="433" y="599"/>
                          <a:pt x="433" y="599"/>
                        </a:cubicBezTo>
                        <a:cubicBezTo>
                          <a:pt x="433" y="596"/>
                          <a:pt x="433" y="596"/>
                          <a:pt x="433" y="596"/>
                        </a:cubicBezTo>
                        <a:cubicBezTo>
                          <a:pt x="433" y="592"/>
                          <a:pt x="435" y="590"/>
                          <a:pt x="437" y="586"/>
                        </a:cubicBezTo>
                        <a:cubicBezTo>
                          <a:pt x="438" y="582"/>
                          <a:pt x="437" y="577"/>
                          <a:pt x="442" y="575"/>
                        </a:cubicBezTo>
                        <a:cubicBezTo>
                          <a:pt x="445" y="574"/>
                          <a:pt x="447" y="574"/>
                          <a:pt x="450" y="574"/>
                        </a:cubicBezTo>
                        <a:cubicBezTo>
                          <a:pt x="459" y="574"/>
                          <a:pt x="459" y="574"/>
                          <a:pt x="459" y="574"/>
                        </a:cubicBezTo>
                        <a:cubicBezTo>
                          <a:pt x="467" y="574"/>
                          <a:pt x="468" y="563"/>
                          <a:pt x="468" y="555"/>
                        </a:cubicBezTo>
                        <a:cubicBezTo>
                          <a:pt x="468" y="549"/>
                          <a:pt x="467" y="546"/>
                          <a:pt x="466" y="541"/>
                        </a:cubicBezTo>
                        <a:cubicBezTo>
                          <a:pt x="469" y="527"/>
                          <a:pt x="469" y="527"/>
                          <a:pt x="469" y="527"/>
                        </a:cubicBezTo>
                        <a:cubicBezTo>
                          <a:pt x="469" y="526"/>
                          <a:pt x="468" y="525"/>
                          <a:pt x="468" y="523"/>
                        </a:cubicBezTo>
                        <a:cubicBezTo>
                          <a:pt x="468" y="519"/>
                          <a:pt x="473" y="518"/>
                          <a:pt x="473" y="514"/>
                        </a:cubicBezTo>
                        <a:cubicBezTo>
                          <a:pt x="473" y="513"/>
                          <a:pt x="471" y="512"/>
                          <a:pt x="471" y="511"/>
                        </a:cubicBezTo>
                        <a:cubicBezTo>
                          <a:pt x="471" y="508"/>
                          <a:pt x="476" y="508"/>
                          <a:pt x="476" y="504"/>
                        </a:cubicBezTo>
                        <a:cubicBezTo>
                          <a:pt x="476" y="503"/>
                          <a:pt x="475" y="503"/>
                          <a:pt x="474" y="502"/>
                        </a:cubicBezTo>
                        <a:cubicBezTo>
                          <a:pt x="477" y="498"/>
                          <a:pt x="480" y="497"/>
                          <a:pt x="484" y="494"/>
                        </a:cubicBezTo>
                        <a:cubicBezTo>
                          <a:pt x="486" y="491"/>
                          <a:pt x="486" y="488"/>
                          <a:pt x="489" y="487"/>
                        </a:cubicBezTo>
                        <a:cubicBezTo>
                          <a:pt x="491" y="486"/>
                          <a:pt x="494" y="485"/>
                          <a:pt x="494" y="483"/>
                        </a:cubicBezTo>
                        <a:cubicBezTo>
                          <a:pt x="494" y="475"/>
                          <a:pt x="487" y="472"/>
                          <a:pt x="487" y="465"/>
                        </a:cubicBezTo>
                        <a:cubicBezTo>
                          <a:pt x="487" y="463"/>
                          <a:pt x="488" y="462"/>
                          <a:pt x="488" y="461"/>
                        </a:cubicBezTo>
                        <a:cubicBezTo>
                          <a:pt x="488" y="460"/>
                          <a:pt x="487" y="460"/>
                          <a:pt x="487" y="460"/>
                        </a:cubicBezTo>
                        <a:cubicBezTo>
                          <a:pt x="487" y="459"/>
                          <a:pt x="487" y="459"/>
                          <a:pt x="488" y="458"/>
                        </a:cubicBezTo>
                        <a:cubicBezTo>
                          <a:pt x="491" y="458"/>
                          <a:pt x="492" y="455"/>
                          <a:pt x="495" y="455"/>
                        </a:cubicBezTo>
                        <a:cubicBezTo>
                          <a:pt x="496" y="455"/>
                          <a:pt x="496" y="457"/>
                          <a:pt x="497" y="457"/>
                        </a:cubicBezTo>
                        <a:cubicBezTo>
                          <a:pt x="498" y="457"/>
                          <a:pt x="498" y="456"/>
                          <a:pt x="499" y="456"/>
                        </a:cubicBezTo>
                        <a:cubicBezTo>
                          <a:pt x="499" y="453"/>
                          <a:pt x="499" y="453"/>
                          <a:pt x="499" y="453"/>
                        </a:cubicBezTo>
                        <a:cubicBezTo>
                          <a:pt x="499" y="449"/>
                          <a:pt x="494" y="448"/>
                          <a:pt x="493" y="444"/>
                        </a:cubicBezTo>
                        <a:cubicBezTo>
                          <a:pt x="488" y="432"/>
                          <a:pt x="492" y="422"/>
                          <a:pt x="483" y="413"/>
                        </a:cubicBezTo>
                        <a:cubicBezTo>
                          <a:pt x="483" y="417"/>
                          <a:pt x="482" y="419"/>
                          <a:pt x="482" y="423"/>
                        </a:cubicBezTo>
                        <a:cubicBezTo>
                          <a:pt x="482" y="427"/>
                          <a:pt x="483" y="429"/>
                          <a:pt x="483" y="433"/>
                        </a:cubicBezTo>
                        <a:cubicBezTo>
                          <a:pt x="483" y="437"/>
                          <a:pt x="484" y="441"/>
                          <a:pt x="481" y="443"/>
                        </a:cubicBezTo>
                        <a:cubicBezTo>
                          <a:pt x="478" y="445"/>
                          <a:pt x="476" y="442"/>
                          <a:pt x="473" y="444"/>
                        </a:cubicBezTo>
                        <a:cubicBezTo>
                          <a:pt x="470" y="445"/>
                          <a:pt x="472" y="450"/>
                          <a:pt x="469" y="451"/>
                        </a:cubicBezTo>
                        <a:cubicBezTo>
                          <a:pt x="468" y="452"/>
                          <a:pt x="466" y="452"/>
                          <a:pt x="465" y="453"/>
                        </a:cubicBezTo>
                        <a:cubicBezTo>
                          <a:pt x="463" y="455"/>
                          <a:pt x="464" y="457"/>
                          <a:pt x="464" y="459"/>
                        </a:cubicBezTo>
                        <a:cubicBezTo>
                          <a:pt x="463" y="461"/>
                          <a:pt x="462" y="462"/>
                          <a:pt x="461" y="464"/>
                        </a:cubicBezTo>
                        <a:cubicBezTo>
                          <a:pt x="461" y="467"/>
                          <a:pt x="463" y="470"/>
                          <a:pt x="461" y="473"/>
                        </a:cubicBezTo>
                        <a:cubicBezTo>
                          <a:pt x="460" y="475"/>
                          <a:pt x="457" y="476"/>
                          <a:pt x="456" y="478"/>
                        </a:cubicBezTo>
                        <a:cubicBezTo>
                          <a:pt x="454" y="485"/>
                          <a:pt x="452" y="493"/>
                          <a:pt x="445" y="493"/>
                        </a:cubicBezTo>
                        <a:cubicBezTo>
                          <a:pt x="442" y="493"/>
                          <a:pt x="440" y="492"/>
                          <a:pt x="436" y="492"/>
                        </a:cubicBezTo>
                        <a:cubicBezTo>
                          <a:pt x="434" y="492"/>
                          <a:pt x="434" y="494"/>
                          <a:pt x="433" y="496"/>
                        </a:cubicBezTo>
                        <a:cubicBezTo>
                          <a:pt x="431" y="498"/>
                          <a:pt x="429" y="499"/>
                          <a:pt x="427" y="501"/>
                        </a:cubicBezTo>
                        <a:cubicBezTo>
                          <a:pt x="425" y="503"/>
                          <a:pt x="422" y="503"/>
                          <a:pt x="419" y="504"/>
                        </a:cubicBezTo>
                        <a:cubicBezTo>
                          <a:pt x="415" y="506"/>
                          <a:pt x="413" y="509"/>
                          <a:pt x="409" y="513"/>
                        </a:cubicBezTo>
                        <a:cubicBezTo>
                          <a:pt x="403" y="517"/>
                          <a:pt x="403" y="523"/>
                          <a:pt x="399" y="529"/>
                        </a:cubicBezTo>
                        <a:cubicBezTo>
                          <a:pt x="397" y="534"/>
                          <a:pt x="390" y="534"/>
                          <a:pt x="390" y="539"/>
                        </a:cubicBezTo>
                        <a:cubicBezTo>
                          <a:pt x="390" y="541"/>
                          <a:pt x="392" y="541"/>
                          <a:pt x="392" y="543"/>
                        </a:cubicBezTo>
                        <a:cubicBezTo>
                          <a:pt x="392" y="547"/>
                          <a:pt x="387" y="546"/>
                          <a:pt x="384" y="548"/>
                        </a:cubicBezTo>
                        <a:cubicBezTo>
                          <a:pt x="379" y="550"/>
                          <a:pt x="377" y="554"/>
                          <a:pt x="377" y="560"/>
                        </a:cubicBezTo>
                        <a:cubicBezTo>
                          <a:pt x="377" y="560"/>
                          <a:pt x="378" y="560"/>
                          <a:pt x="378" y="561"/>
                        </a:cubicBezTo>
                        <a:cubicBezTo>
                          <a:pt x="378" y="563"/>
                          <a:pt x="375" y="563"/>
                          <a:pt x="375" y="566"/>
                        </a:cubicBezTo>
                        <a:cubicBezTo>
                          <a:pt x="375" y="567"/>
                          <a:pt x="376" y="567"/>
                          <a:pt x="376" y="568"/>
                        </a:cubicBezTo>
                        <a:cubicBezTo>
                          <a:pt x="379" y="567"/>
                          <a:pt x="380" y="567"/>
                          <a:pt x="383" y="566"/>
                        </a:cubicBezTo>
                        <a:cubicBezTo>
                          <a:pt x="382" y="569"/>
                          <a:pt x="382" y="572"/>
                          <a:pt x="381" y="576"/>
                        </a:cubicBezTo>
                        <a:cubicBezTo>
                          <a:pt x="377" y="572"/>
                          <a:pt x="374" y="569"/>
                          <a:pt x="368" y="569"/>
                        </a:cubicBezTo>
                        <a:cubicBezTo>
                          <a:pt x="366" y="569"/>
                          <a:pt x="366" y="572"/>
                          <a:pt x="366" y="575"/>
                        </a:cubicBezTo>
                        <a:cubicBezTo>
                          <a:pt x="364" y="574"/>
                          <a:pt x="364" y="574"/>
                          <a:pt x="364" y="574"/>
                        </a:cubicBezTo>
                        <a:cubicBezTo>
                          <a:pt x="362" y="569"/>
                          <a:pt x="362" y="565"/>
                          <a:pt x="358" y="561"/>
                        </a:cubicBezTo>
                        <a:cubicBezTo>
                          <a:pt x="342" y="545"/>
                          <a:pt x="349" y="555"/>
                          <a:pt x="355" y="555"/>
                        </a:cubicBezTo>
                        <a:cubicBezTo>
                          <a:pt x="357" y="555"/>
                          <a:pt x="357" y="555"/>
                          <a:pt x="357" y="555"/>
                        </a:cubicBezTo>
                        <a:cubicBezTo>
                          <a:pt x="357" y="552"/>
                          <a:pt x="357" y="552"/>
                          <a:pt x="357" y="552"/>
                        </a:cubicBezTo>
                        <a:cubicBezTo>
                          <a:pt x="352" y="538"/>
                          <a:pt x="352" y="538"/>
                          <a:pt x="352" y="538"/>
                        </a:cubicBezTo>
                        <a:cubicBezTo>
                          <a:pt x="351" y="534"/>
                          <a:pt x="352" y="531"/>
                          <a:pt x="350" y="528"/>
                        </a:cubicBezTo>
                        <a:cubicBezTo>
                          <a:pt x="349" y="525"/>
                          <a:pt x="346" y="524"/>
                          <a:pt x="346" y="521"/>
                        </a:cubicBezTo>
                        <a:cubicBezTo>
                          <a:pt x="346" y="520"/>
                          <a:pt x="347" y="520"/>
                          <a:pt x="347" y="519"/>
                        </a:cubicBezTo>
                        <a:cubicBezTo>
                          <a:pt x="347" y="516"/>
                          <a:pt x="345" y="514"/>
                          <a:pt x="344" y="511"/>
                        </a:cubicBezTo>
                        <a:cubicBezTo>
                          <a:pt x="343" y="507"/>
                          <a:pt x="343" y="504"/>
                          <a:pt x="340" y="502"/>
                        </a:cubicBezTo>
                        <a:cubicBezTo>
                          <a:pt x="336" y="500"/>
                          <a:pt x="333" y="499"/>
                          <a:pt x="331" y="495"/>
                        </a:cubicBezTo>
                        <a:cubicBezTo>
                          <a:pt x="328" y="491"/>
                          <a:pt x="325" y="489"/>
                          <a:pt x="324" y="485"/>
                        </a:cubicBezTo>
                        <a:cubicBezTo>
                          <a:pt x="322" y="478"/>
                          <a:pt x="323" y="474"/>
                          <a:pt x="321" y="467"/>
                        </a:cubicBezTo>
                        <a:cubicBezTo>
                          <a:pt x="320" y="464"/>
                          <a:pt x="315" y="464"/>
                          <a:pt x="315" y="460"/>
                        </a:cubicBezTo>
                        <a:cubicBezTo>
                          <a:pt x="315" y="459"/>
                          <a:pt x="315" y="459"/>
                          <a:pt x="315" y="458"/>
                        </a:cubicBezTo>
                        <a:cubicBezTo>
                          <a:pt x="315" y="452"/>
                          <a:pt x="306" y="455"/>
                          <a:pt x="299" y="454"/>
                        </a:cubicBezTo>
                        <a:cubicBezTo>
                          <a:pt x="293" y="453"/>
                          <a:pt x="292" y="446"/>
                          <a:pt x="285" y="446"/>
                        </a:cubicBezTo>
                        <a:cubicBezTo>
                          <a:pt x="285" y="443"/>
                          <a:pt x="285" y="443"/>
                          <a:pt x="285" y="443"/>
                        </a:cubicBezTo>
                        <a:cubicBezTo>
                          <a:pt x="285" y="442"/>
                          <a:pt x="286" y="441"/>
                          <a:pt x="286" y="440"/>
                        </a:cubicBezTo>
                        <a:cubicBezTo>
                          <a:pt x="286" y="437"/>
                          <a:pt x="283" y="438"/>
                          <a:pt x="280" y="437"/>
                        </a:cubicBezTo>
                        <a:cubicBezTo>
                          <a:pt x="283" y="435"/>
                          <a:pt x="283" y="432"/>
                          <a:pt x="285" y="429"/>
                        </a:cubicBezTo>
                        <a:cubicBezTo>
                          <a:pt x="287" y="430"/>
                          <a:pt x="287" y="431"/>
                          <a:pt x="288" y="433"/>
                        </a:cubicBezTo>
                        <a:cubicBezTo>
                          <a:pt x="289" y="430"/>
                          <a:pt x="292" y="428"/>
                          <a:pt x="292" y="424"/>
                        </a:cubicBezTo>
                        <a:cubicBezTo>
                          <a:pt x="292" y="417"/>
                          <a:pt x="290" y="409"/>
                          <a:pt x="283" y="409"/>
                        </a:cubicBezTo>
                        <a:cubicBezTo>
                          <a:pt x="276" y="409"/>
                          <a:pt x="274" y="413"/>
                          <a:pt x="268" y="415"/>
                        </a:cubicBezTo>
                        <a:cubicBezTo>
                          <a:pt x="268" y="414"/>
                          <a:pt x="267" y="414"/>
                          <a:pt x="267" y="414"/>
                        </a:cubicBezTo>
                        <a:cubicBezTo>
                          <a:pt x="267" y="412"/>
                          <a:pt x="269" y="412"/>
                          <a:pt x="269" y="410"/>
                        </a:cubicBezTo>
                        <a:cubicBezTo>
                          <a:pt x="269" y="409"/>
                          <a:pt x="268" y="409"/>
                          <a:pt x="268" y="408"/>
                        </a:cubicBezTo>
                        <a:cubicBezTo>
                          <a:pt x="269" y="408"/>
                          <a:pt x="270" y="409"/>
                          <a:pt x="272" y="409"/>
                        </a:cubicBezTo>
                        <a:cubicBezTo>
                          <a:pt x="273" y="409"/>
                          <a:pt x="273" y="409"/>
                          <a:pt x="273" y="409"/>
                        </a:cubicBezTo>
                        <a:cubicBezTo>
                          <a:pt x="271" y="401"/>
                          <a:pt x="264" y="399"/>
                          <a:pt x="259" y="392"/>
                        </a:cubicBezTo>
                        <a:cubicBezTo>
                          <a:pt x="257" y="389"/>
                          <a:pt x="257" y="385"/>
                          <a:pt x="253" y="385"/>
                        </a:cubicBezTo>
                        <a:cubicBezTo>
                          <a:pt x="251" y="385"/>
                          <a:pt x="252" y="389"/>
                          <a:pt x="250" y="389"/>
                        </a:cubicBezTo>
                        <a:cubicBezTo>
                          <a:pt x="248" y="389"/>
                          <a:pt x="247" y="388"/>
                          <a:pt x="246" y="387"/>
                        </a:cubicBezTo>
                        <a:cubicBezTo>
                          <a:pt x="243" y="389"/>
                          <a:pt x="242" y="393"/>
                          <a:pt x="238" y="393"/>
                        </a:cubicBezTo>
                        <a:cubicBezTo>
                          <a:pt x="232" y="393"/>
                          <a:pt x="229" y="389"/>
                          <a:pt x="223" y="386"/>
                        </a:cubicBezTo>
                        <a:cubicBezTo>
                          <a:pt x="221" y="385"/>
                          <a:pt x="220" y="385"/>
                          <a:pt x="217" y="384"/>
                        </a:cubicBezTo>
                        <a:cubicBezTo>
                          <a:pt x="209" y="379"/>
                          <a:pt x="204" y="374"/>
                          <a:pt x="193" y="374"/>
                        </a:cubicBezTo>
                        <a:cubicBezTo>
                          <a:pt x="190" y="374"/>
                          <a:pt x="189" y="378"/>
                          <a:pt x="186" y="379"/>
                        </a:cubicBezTo>
                        <a:cubicBezTo>
                          <a:pt x="182" y="381"/>
                          <a:pt x="179" y="381"/>
                          <a:pt x="175" y="382"/>
                        </a:cubicBezTo>
                        <a:cubicBezTo>
                          <a:pt x="174" y="372"/>
                          <a:pt x="163" y="371"/>
                          <a:pt x="157" y="364"/>
                        </a:cubicBezTo>
                        <a:cubicBezTo>
                          <a:pt x="149" y="358"/>
                          <a:pt x="144" y="356"/>
                          <a:pt x="135" y="352"/>
                        </a:cubicBezTo>
                        <a:cubicBezTo>
                          <a:pt x="130" y="348"/>
                          <a:pt x="127" y="344"/>
                          <a:pt x="120" y="344"/>
                        </a:cubicBezTo>
                        <a:cubicBezTo>
                          <a:pt x="116" y="344"/>
                          <a:pt x="114" y="347"/>
                          <a:pt x="111" y="349"/>
                        </a:cubicBezTo>
                        <a:cubicBezTo>
                          <a:pt x="105" y="352"/>
                          <a:pt x="102" y="354"/>
                          <a:pt x="95" y="354"/>
                        </a:cubicBezTo>
                        <a:cubicBezTo>
                          <a:pt x="89" y="354"/>
                          <a:pt x="85" y="353"/>
                          <a:pt x="79" y="353"/>
                        </a:cubicBezTo>
                        <a:cubicBezTo>
                          <a:pt x="74" y="353"/>
                          <a:pt x="71" y="354"/>
                          <a:pt x="66" y="354"/>
                        </a:cubicBezTo>
                        <a:cubicBezTo>
                          <a:pt x="41" y="354"/>
                          <a:pt x="41" y="354"/>
                          <a:pt x="41" y="354"/>
                        </a:cubicBezTo>
                        <a:cubicBezTo>
                          <a:pt x="7" y="360"/>
                          <a:pt x="7" y="360"/>
                          <a:pt x="7" y="360"/>
                        </a:cubicBezTo>
                        <a:cubicBezTo>
                          <a:pt x="1" y="360"/>
                          <a:pt x="1" y="360"/>
                          <a:pt x="1" y="360"/>
                        </a:cubicBezTo>
                        <a:cubicBezTo>
                          <a:pt x="0" y="360"/>
                          <a:pt x="0" y="360"/>
                          <a:pt x="0" y="360"/>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0" name="Google Shape;40;p4"/>
                  <p:cNvSpPr/>
                  <p:nvPr/>
                </p:nvSpPr>
                <p:spPr>
                  <a:xfrm>
                    <a:off x="5341938" y="3571875"/>
                    <a:ext cx="900114" cy="636588"/>
                  </a:xfrm>
                  <a:custGeom>
                    <a:avLst/>
                    <a:gdLst/>
                    <a:ahLst/>
                    <a:cxnLst/>
                    <a:rect l="l" t="t" r="r" b="b"/>
                    <a:pathLst>
                      <a:path w="496" h="351" extrusionOk="0">
                        <a:moveTo>
                          <a:pt x="237" y="302"/>
                        </a:moveTo>
                        <a:cubicBezTo>
                          <a:pt x="235" y="303"/>
                          <a:pt x="233" y="304"/>
                          <a:pt x="232" y="307"/>
                        </a:cubicBezTo>
                        <a:cubicBezTo>
                          <a:pt x="234" y="307"/>
                          <a:pt x="235" y="307"/>
                          <a:pt x="238" y="307"/>
                        </a:cubicBezTo>
                        <a:cubicBezTo>
                          <a:pt x="238" y="305"/>
                          <a:pt x="237" y="304"/>
                          <a:pt x="237" y="302"/>
                        </a:cubicBezTo>
                        <a:close/>
                        <a:moveTo>
                          <a:pt x="0" y="276"/>
                        </a:moveTo>
                        <a:cubicBezTo>
                          <a:pt x="0" y="276"/>
                          <a:pt x="0" y="276"/>
                          <a:pt x="0" y="276"/>
                        </a:cubicBezTo>
                        <a:cubicBezTo>
                          <a:pt x="1" y="0"/>
                          <a:pt x="1" y="0"/>
                          <a:pt x="1" y="0"/>
                        </a:cubicBezTo>
                        <a:cubicBezTo>
                          <a:pt x="1" y="0"/>
                          <a:pt x="1" y="0"/>
                          <a:pt x="1" y="0"/>
                        </a:cubicBezTo>
                        <a:cubicBezTo>
                          <a:pt x="4" y="0"/>
                          <a:pt x="4" y="0"/>
                          <a:pt x="4" y="0"/>
                        </a:cubicBezTo>
                        <a:cubicBezTo>
                          <a:pt x="8" y="2"/>
                          <a:pt x="12" y="2"/>
                          <a:pt x="17" y="4"/>
                        </a:cubicBezTo>
                        <a:cubicBezTo>
                          <a:pt x="23" y="6"/>
                          <a:pt x="26" y="12"/>
                          <a:pt x="33" y="12"/>
                        </a:cubicBezTo>
                        <a:cubicBezTo>
                          <a:pt x="37" y="12"/>
                          <a:pt x="36" y="5"/>
                          <a:pt x="40" y="5"/>
                        </a:cubicBezTo>
                        <a:cubicBezTo>
                          <a:pt x="44" y="5"/>
                          <a:pt x="47" y="6"/>
                          <a:pt x="51" y="6"/>
                        </a:cubicBezTo>
                        <a:cubicBezTo>
                          <a:pt x="53" y="6"/>
                          <a:pt x="55" y="6"/>
                          <a:pt x="57" y="6"/>
                        </a:cubicBezTo>
                        <a:cubicBezTo>
                          <a:pt x="63" y="6"/>
                          <a:pt x="65" y="11"/>
                          <a:pt x="69" y="15"/>
                        </a:cubicBezTo>
                        <a:cubicBezTo>
                          <a:pt x="70" y="17"/>
                          <a:pt x="70" y="18"/>
                          <a:pt x="71" y="19"/>
                        </a:cubicBezTo>
                        <a:cubicBezTo>
                          <a:pt x="74" y="21"/>
                          <a:pt x="79" y="19"/>
                          <a:pt x="79" y="22"/>
                        </a:cubicBezTo>
                        <a:cubicBezTo>
                          <a:pt x="79" y="25"/>
                          <a:pt x="78" y="27"/>
                          <a:pt x="78" y="30"/>
                        </a:cubicBezTo>
                        <a:cubicBezTo>
                          <a:pt x="78" y="34"/>
                          <a:pt x="81" y="35"/>
                          <a:pt x="82" y="38"/>
                        </a:cubicBezTo>
                        <a:cubicBezTo>
                          <a:pt x="85" y="43"/>
                          <a:pt x="86" y="50"/>
                          <a:pt x="92" y="50"/>
                        </a:cubicBezTo>
                        <a:cubicBezTo>
                          <a:pt x="96" y="50"/>
                          <a:pt x="96" y="45"/>
                          <a:pt x="96" y="41"/>
                        </a:cubicBezTo>
                        <a:cubicBezTo>
                          <a:pt x="97" y="38"/>
                          <a:pt x="100" y="37"/>
                          <a:pt x="101" y="34"/>
                        </a:cubicBezTo>
                        <a:cubicBezTo>
                          <a:pt x="104" y="41"/>
                          <a:pt x="111" y="42"/>
                          <a:pt x="119" y="44"/>
                        </a:cubicBezTo>
                        <a:cubicBezTo>
                          <a:pt x="125" y="46"/>
                          <a:pt x="127" y="49"/>
                          <a:pt x="132" y="51"/>
                        </a:cubicBezTo>
                        <a:cubicBezTo>
                          <a:pt x="131" y="54"/>
                          <a:pt x="130" y="56"/>
                          <a:pt x="130" y="59"/>
                        </a:cubicBezTo>
                        <a:cubicBezTo>
                          <a:pt x="130" y="66"/>
                          <a:pt x="129" y="71"/>
                          <a:pt x="134" y="76"/>
                        </a:cubicBezTo>
                        <a:cubicBezTo>
                          <a:pt x="138" y="79"/>
                          <a:pt x="144" y="78"/>
                          <a:pt x="144" y="83"/>
                        </a:cubicBezTo>
                        <a:cubicBezTo>
                          <a:pt x="144" y="88"/>
                          <a:pt x="144" y="88"/>
                          <a:pt x="144" y="88"/>
                        </a:cubicBezTo>
                        <a:cubicBezTo>
                          <a:pt x="144" y="91"/>
                          <a:pt x="149" y="90"/>
                          <a:pt x="151" y="91"/>
                        </a:cubicBezTo>
                        <a:cubicBezTo>
                          <a:pt x="156" y="92"/>
                          <a:pt x="158" y="96"/>
                          <a:pt x="162" y="98"/>
                        </a:cubicBezTo>
                        <a:cubicBezTo>
                          <a:pt x="170" y="103"/>
                          <a:pt x="175" y="105"/>
                          <a:pt x="179" y="112"/>
                        </a:cubicBezTo>
                        <a:cubicBezTo>
                          <a:pt x="180" y="115"/>
                          <a:pt x="183" y="115"/>
                          <a:pt x="184" y="117"/>
                        </a:cubicBezTo>
                        <a:cubicBezTo>
                          <a:pt x="189" y="124"/>
                          <a:pt x="191" y="128"/>
                          <a:pt x="197" y="133"/>
                        </a:cubicBezTo>
                        <a:cubicBezTo>
                          <a:pt x="202" y="137"/>
                          <a:pt x="205" y="142"/>
                          <a:pt x="211" y="142"/>
                        </a:cubicBezTo>
                        <a:cubicBezTo>
                          <a:pt x="212" y="142"/>
                          <a:pt x="213" y="140"/>
                          <a:pt x="214" y="140"/>
                        </a:cubicBezTo>
                        <a:cubicBezTo>
                          <a:pt x="217" y="139"/>
                          <a:pt x="219" y="140"/>
                          <a:pt x="221" y="139"/>
                        </a:cubicBezTo>
                        <a:cubicBezTo>
                          <a:pt x="221" y="137"/>
                          <a:pt x="219" y="135"/>
                          <a:pt x="219" y="133"/>
                        </a:cubicBezTo>
                        <a:cubicBezTo>
                          <a:pt x="219" y="127"/>
                          <a:pt x="224" y="123"/>
                          <a:pt x="230" y="123"/>
                        </a:cubicBezTo>
                        <a:cubicBezTo>
                          <a:pt x="235" y="123"/>
                          <a:pt x="237" y="125"/>
                          <a:pt x="242" y="125"/>
                        </a:cubicBezTo>
                        <a:cubicBezTo>
                          <a:pt x="245" y="125"/>
                          <a:pt x="246" y="122"/>
                          <a:pt x="249" y="122"/>
                        </a:cubicBezTo>
                        <a:cubicBezTo>
                          <a:pt x="258" y="122"/>
                          <a:pt x="260" y="133"/>
                          <a:pt x="269" y="133"/>
                        </a:cubicBezTo>
                        <a:cubicBezTo>
                          <a:pt x="270" y="133"/>
                          <a:pt x="270" y="132"/>
                          <a:pt x="271" y="132"/>
                        </a:cubicBezTo>
                        <a:cubicBezTo>
                          <a:pt x="274" y="132"/>
                          <a:pt x="275" y="134"/>
                          <a:pt x="278" y="134"/>
                        </a:cubicBezTo>
                        <a:cubicBezTo>
                          <a:pt x="279" y="134"/>
                          <a:pt x="280" y="133"/>
                          <a:pt x="282" y="133"/>
                        </a:cubicBezTo>
                        <a:cubicBezTo>
                          <a:pt x="284" y="133"/>
                          <a:pt x="284" y="135"/>
                          <a:pt x="286" y="135"/>
                        </a:cubicBezTo>
                        <a:cubicBezTo>
                          <a:pt x="290" y="137"/>
                          <a:pt x="293" y="137"/>
                          <a:pt x="297" y="137"/>
                        </a:cubicBezTo>
                        <a:cubicBezTo>
                          <a:pt x="300" y="137"/>
                          <a:pt x="300" y="137"/>
                          <a:pt x="300" y="137"/>
                        </a:cubicBezTo>
                        <a:cubicBezTo>
                          <a:pt x="300" y="133"/>
                          <a:pt x="300" y="133"/>
                          <a:pt x="300" y="133"/>
                        </a:cubicBezTo>
                        <a:cubicBezTo>
                          <a:pt x="301" y="133"/>
                          <a:pt x="301" y="132"/>
                          <a:pt x="302" y="132"/>
                        </a:cubicBezTo>
                        <a:cubicBezTo>
                          <a:pt x="303" y="132"/>
                          <a:pt x="304" y="133"/>
                          <a:pt x="305" y="133"/>
                        </a:cubicBezTo>
                        <a:cubicBezTo>
                          <a:pt x="306" y="133"/>
                          <a:pt x="307" y="133"/>
                          <a:pt x="308" y="133"/>
                        </a:cubicBezTo>
                        <a:cubicBezTo>
                          <a:pt x="311" y="133"/>
                          <a:pt x="312" y="135"/>
                          <a:pt x="315" y="136"/>
                        </a:cubicBezTo>
                        <a:cubicBezTo>
                          <a:pt x="322" y="139"/>
                          <a:pt x="326" y="141"/>
                          <a:pt x="333" y="141"/>
                        </a:cubicBezTo>
                        <a:cubicBezTo>
                          <a:pt x="337" y="141"/>
                          <a:pt x="336" y="136"/>
                          <a:pt x="339" y="135"/>
                        </a:cubicBezTo>
                        <a:cubicBezTo>
                          <a:pt x="349" y="132"/>
                          <a:pt x="355" y="130"/>
                          <a:pt x="365" y="130"/>
                        </a:cubicBezTo>
                        <a:cubicBezTo>
                          <a:pt x="373" y="130"/>
                          <a:pt x="379" y="131"/>
                          <a:pt x="385" y="136"/>
                        </a:cubicBezTo>
                        <a:cubicBezTo>
                          <a:pt x="390" y="140"/>
                          <a:pt x="390" y="145"/>
                          <a:pt x="390" y="152"/>
                        </a:cubicBezTo>
                        <a:cubicBezTo>
                          <a:pt x="390" y="158"/>
                          <a:pt x="390" y="158"/>
                          <a:pt x="390" y="158"/>
                        </a:cubicBezTo>
                        <a:cubicBezTo>
                          <a:pt x="390" y="167"/>
                          <a:pt x="397" y="171"/>
                          <a:pt x="397" y="180"/>
                        </a:cubicBezTo>
                        <a:cubicBezTo>
                          <a:pt x="397" y="182"/>
                          <a:pt x="396" y="183"/>
                          <a:pt x="396" y="185"/>
                        </a:cubicBezTo>
                        <a:cubicBezTo>
                          <a:pt x="396" y="188"/>
                          <a:pt x="400" y="189"/>
                          <a:pt x="403" y="190"/>
                        </a:cubicBezTo>
                        <a:cubicBezTo>
                          <a:pt x="408" y="192"/>
                          <a:pt x="411" y="194"/>
                          <a:pt x="416" y="197"/>
                        </a:cubicBezTo>
                        <a:cubicBezTo>
                          <a:pt x="496" y="236"/>
                          <a:pt x="496" y="236"/>
                          <a:pt x="496" y="236"/>
                        </a:cubicBezTo>
                        <a:cubicBezTo>
                          <a:pt x="496" y="236"/>
                          <a:pt x="496" y="236"/>
                          <a:pt x="496" y="236"/>
                        </a:cubicBezTo>
                        <a:cubicBezTo>
                          <a:pt x="495" y="238"/>
                          <a:pt x="494" y="240"/>
                          <a:pt x="492" y="240"/>
                        </a:cubicBezTo>
                        <a:cubicBezTo>
                          <a:pt x="489" y="240"/>
                          <a:pt x="488" y="238"/>
                          <a:pt x="487" y="235"/>
                        </a:cubicBezTo>
                        <a:cubicBezTo>
                          <a:pt x="486" y="235"/>
                          <a:pt x="485" y="236"/>
                          <a:pt x="484" y="236"/>
                        </a:cubicBezTo>
                        <a:cubicBezTo>
                          <a:pt x="479" y="232"/>
                          <a:pt x="480" y="233"/>
                          <a:pt x="484" y="241"/>
                        </a:cubicBezTo>
                        <a:cubicBezTo>
                          <a:pt x="484" y="249"/>
                          <a:pt x="474" y="251"/>
                          <a:pt x="467" y="254"/>
                        </a:cubicBezTo>
                        <a:cubicBezTo>
                          <a:pt x="465" y="254"/>
                          <a:pt x="465" y="254"/>
                          <a:pt x="465" y="254"/>
                        </a:cubicBezTo>
                        <a:cubicBezTo>
                          <a:pt x="461" y="255"/>
                          <a:pt x="459" y="255"/>
                          <a:pt x="456" y="255"/>
                        </a:cubicBezTo>
                        <a:cubicBezTo>
                          <a:pt x="453" y="255"/>
                          <a:pt x="452" y="254"/>
                          <a:pt x="449" y="254"/>
                        </a:cubicBezTo>
                        <a:cubicBezTo>
                          <a:pt x="448" y="254"/>
                          <a:pt x="447" y="255"/>
                          <a:pt x="445" y="255"/>
                        </a:cubicBezTo>
                        <a:cubicBezTo>
                          <a:pt x="444" y="255"/>
                          <a:pt x="443" y="254"/>
                          <a:pt x="442" y="254"/>
                        </a:cubicBezTo>
                        <a:cubicBezTo>
                          <a:pt x="433" y="254"/>
                          <a:pt x="429" y="257"/>
                          <a:pt x="420" y="257"/>
                        </a:cubicBezTo>
                        <a:cubicBezTo>
                          <a:pt x="418" y="257"/>
                          <a:pt x="416" y="257"/>
                          <a:pt x="414" y="255"/>
                        </a:cubicBezTo>
                        <a:cubicBezTo>
                          <a:pt x="413" y="258"/>
                          <a:pt x="409" y="258"/>
                          <a:pt x="405" y="258"/>
                        </a:cubicBezTo>
                        <a:cubicBezTo>
                          <a:pt x="402" y="259"/>
                          <a:pt x="400" y="260"/>
                          <a:pt x="396" y="260"/>
                        </a:cubicBezTo>
                        <a:cubicBezTo>
                          <a:pt x="395" y="260"/>
                          <a:pt x="395" y="258"/>
                          <a:pt x="394" y="257"/>
                        </a:cubicBezTo>
                        <a:cubicBezTo>
                          <a:pt x="392" y="262"/>
                          <a:pt x="387" y="262"/>
                          <a:pt x="382" y="262"/>
                        </a:cubicBezTo>
                        <a:cubicBezTo>
                          <a:pt x="380" y="262"/>
                          <a:pt x="379" y="259"/>
                          <a:pt x="377" y="259"/>
                        </a:cubicBezTo>
                        <a:cubicBezTo>
                          <a:pt x="373" y="259"/>
                          <a:pt x="371" y="259"/>
                          <a:pt x="367" y="260"/>
                        </a:cubicBezTo>
                        <a:cubicBezTo>
                          <a:pt x="367" y="261"/>
                          <a:pt x="367" y="261"/>
                          <a:pt x="367" y="262"/>
                        </a:cubicBezTo>
                        <a:cubicBezTo>
                          <a:pt x="367" y="265"/>
                          <a:pt x="368" y="266"/>
                          <a:pt x="369" y="268"/>
                        </a:cubicBezTo>
                        <a:cubicBezTo>
                          <a:pt x="364" y="271"/>
                          <a:pt x="357" y="271"/>
                          <a:pt x="357" y="277"/>
                        </a:cubicBezTo>
                        <a:cubicBezTo>
                          <a:pt x="357" y="277"/>
                          <a:pt x="358" y="277"/>
                          <a:pt x="358" y="278"/>
                        </a:cubicBezTo>
                        <a:cubicBezTo>
                          <a:pt x="361" y="276"/>
                          <a:pt x="363" y="275"/>
                          <a:pt x="366" y="274"/>
                        </a:cubicBezTo>
                        <a:cubicBezTo>
                          <a:pt x="360" y="281"/>
                          <a:pt x="358" y="285"/>
                          <a:pt x="351" y="292"/>
                        </a:cubicBezTo>
                        <a:cubicBezTo>
                          <a:pt x="345" y="298"/>
                          <a:pt x="342" y="301"/>
                          <a:pt x="335" y="307"/>
                        </a:cubicBezTo>
                        <a:cubicBezTo>
                          <a:pt x="332" y="309"/>
                          <a:pt x="331" y="312"/>
                          <a:pt x="327" y="313"/>
                        </a:cubicBezTo>
                        <a:cubicBezTo>
                          <a:pt x="321" y="315"/>
                          <a:pt x="317" y="313"/>
                          <a:pt x="311" y="316"/>
                        </a:cubicBezTo>
                        <a:cubicBezTo>
                          <a:pt x="304" y="318"/>
                          <a:pt x="301" y="320"/>
                          <a:pt x="294" y="320"/>
                        </a:cubicBezTo>
                        <a:cubicBezTo>
                          <a:pt x="292" y="320"/>
                          <a:pt x="291" y="320"/>
                          <a:pt x="289" y="321"/>
                        </a:cubicBezTo>
                        <a:cubicBezTo>
                          <a:pt x="289" y="324"/>
                          <a:pt x="291" y="326"/>
                          <a:pt x="292" y="329"/>
                        </a:cubicBezTo>
                        <a:cubicBezTo>
                          <a:pt x="293" y="331"/>
                          <a:pt x="294" y="334"/>
                          <a:pt x="296" y="334"/>
                        </a:cubicBezTo>
                        <a:cubicBezTo>
                          <a:pt x="299" y="334"/>
                          <a:pt x="300" y="333"/>
                          <a:pt x="302" y="331"/>
                        </a:cubicBezTo>
                        <a:cubicBezTo>
                          <a:pt x="303" y="332"/>
                          <a:pt x="303" y="333"/>
                          <a:pt x="303" y="334"/>
                        </a:cubicBezTo>
                        <a:cubicBezTo>
                          <a:pt x="303" y="340"/>
                          <a:pt x="302" y="344"/>
                          <a:pt x="301" y="351"/>
                        </a:cubicBezTo>
                        <a:cubicBezTo>
                          <a:pt x="297" y="350"/>
                          <a:pt x="296" y="345"/>
                          <a:pt x="294" y="341"/>
                        </a:cubicBezTo>
                        <a:cubicBezTo>
                          <a:pt x="292" y="337"/>
                          <a:pt x="290" y="334"/>
                          <a:pt x="290" y="330"/>
                        </a:cubicBezTo>
                        <a:cubicBezTo>
                          <a:pt x="286" y="329"/>
                          <a:pt x="284" y="327"/>
                          <a:pt x="280" y="327"/>
                        </a:cubicBezTo>
                        <a:cubicBezTo>
                          <a:pt x="276" y="327"/>
                          <a:pt x="277" y="332"/>
                          <a:pt x="276" y="335"/>
                        </a:cubicBezTo>
                        <a:cubicBezTo>
                          <a:pt x="273" y="332"/>
                          <a:pt x="273" y="329"/>
                          <a:pt x="271" y="326"/>
                        </a:cubicBezTo>
                        <a:cubicBezTo>
                          <a:pt x="270" y="324"/>
                          <a:pt x="268" y="323"/>
                          <a:pt x="268" y="321"/>
                        </a:cubicBezTo>
                        <a:cubicBezTo>
                          <a:pt x="268" y="320"/>
                          <a:pt x="269" y="320"/>
                          <a:pt x="270" y="320"/>
                        </a:cubicBezTo>
                        <a:cubicBezTo>
                          <a:pt x="269" y="318"/>
                          <a:pt x="270" y="315"/>
                          <a:pt x="268" y="315"/>
                        </a:cubicBezTo>
                        <a:cubicBezTo>
                          <a:pt x="265" y="315"/>
                          <a:pt x="263" y="317"/>
                          <a:pt x="260" y="318"/>
                        </a:cubicBezTo>
                        <a:cubicBezTo>
                          <a:pt x="259" y="319"/>
                          <a:pt x="258" y="319"/>
                          <a:pt x="256" y="319"/>
                        </a:cubicBezTo>
                        <a:cubicBezTo>
                          <a:pt x="253" y="319"/>
                          <a:pt x="252" y="315"/>
                          <a:pt x="250" y="312"/>
                        </a:cubicBezTo>
                        <a:cubicBezTo>
                          <a:pt x="248" y="309"/>
                          <a:pt x="245" y="308"/>
                          <a:pt x="245" y="304"/>
                        </a:cubicBezTo>
                        <a:cubicBezTo>
                          <a:pt x="245" y="302"/>
                          <a:pt x="246" y="302"/>
                          <a:pt x="246" y="300"/>
                        </a:cubicBezTo>
                        <a:cubicBezTo>
                          <a:pt x="246" y="299"/>
                          <a:pt x="246" y="299"/>
                          <a:pt x="246" y="299"/>
                        </a:cubicBezTo>
                        <a:cubicBezTo>
                          <a:pt x="244" y="298"/>
                          <a:pt x="244" y="298"/>
                          <a:pt x="244" y="298"/>
                        </a:cubicBezTo>
                        <a:cubicBezTo>
                          <a:pt x="243" y="299"/>
                          <a:pt x="242" y="299"/>
                          <a:pt x="240" y="299"/>
                        </a:cubicBezTo>
                        <a:cubicBezTo>
                          <a:pt x="234" y="298"/>
                          <a:pt x="234" y="298"/>
                          <a:pt x="234" y="298"/>
                        </a:cubicBezTo>
                        <a:cubicBezTo>
                          <a:pt x="230" y="299"/>
                          <a:pt x="227" y="299"/>
                          <a:pt x="224" y="301"/>
                        </a:cubicBezTo>
                        <a:cubicBezTo>
                          <a:pt x="221" y="303"/>
                          <a:pt x="221" y="306"/>
                          <a:pt x="218" y="306"/>
                        </a:cubicBezTo>
                        <a:cubicBezTo>
                          <a:pt x="214" y="306"/>
                          <a:pt x="212" y="302"/>
                          <a:pt x="212" y="298"/>
                        </a:cubicBezTo>
                        <a:cubicBezTo>
                          <a:pt x="212" y="295"/>
                          <a:pt x="217" y="296"/>
                          <a:pt x="220" y="293"/>
                        </a:cubicBezTo>
                        <a:cubicBezTo>
                          <a:pt x="225" y="289"/>
                          <a:pt x="228" y="285"/>
                          <a:pt x="228" y="279"/>
                        </a:cubicBezTo>
                        <a:cubicBezTo>
                          <a:pt x="228" y="274"/>
                          <a:pt x="226" y="271"/>
                          <a:pt x="223" y="267"/>
                        </a:cubicBezTo>
                        <a:cubicBezTo>
                          <a:pt x="221" y="264"/>
                          <a:pt x="220" y="261"/>
                          <a:pt x="217" y="261"/>
                        </a:cubicBezTo>
                        <a:cubicBezTo>
                          <a:pt x="214" y="261"/>
                          <a:pt x="214" y="264"/>
                          <a:pt x="212" y="265"/>
                        </a:cubicBezTo>
                        <a:cubicBezTo>
                          <a:pt x="208" y="268"/>
                          <a:pt x="204" y="269"/>
                          <a:pt x="200" y="272"/>
                        </a:cubicBezTo>
                        <a:cubicBezTo>
                          <a:pt x="197" y="273"/>
                          <a:pt x="196" y="275"/>
                          <a:pt x="194" y="277"/>
                        </a:cubicBezTo>
                        <a:cubicBezTo>
                          <a:pt x="192" y="278"/>
                          <a:pt x="190" y="279"/>
                          <a:pt x="190" y="281"/>
                        </a:cubicBezTo>
                        <a:cubicBezTo>
                          <a:pt x="190" y="283"/>
                          <a:pt x="193" y="284"/>
                          <a:pt x="195" y="284"/>
                        </a:cubicBezTo>
                        <a:cubicBezTo>
                          <a:pt x="199" y="284"/>
                          <a:pt x="201" y="282"/>
                          <a:pt x="205" y="280"/>
                        </a:cubicBezTo>
                        <a:cubicBezTo>
                          <a:pt x="205" y="281"/>
                          <a:pt x="206" y="281"/>
                          <a:pt x="206" y="282"/>
                        </a:cubicBezTo>
                        <a:cubicBezTo>
                          <a:pt x="206" y="287"/>
                          <a:pt x="200" y="288"/>
                          <a:pt x="196" y="290"/>
                        </a:cubicBezTo>
                        <a:cubicBezTo>
                          <a:pt x="188" y="295"/>
                          <a:pt x="183" y="298"/>
                          <a:pt x="174" y="302"/>
                        </a:cubicBezTo>
                        <a:cubicBezTo>
                          <a:pt x="166" y="306"/>
                          <a:pt x="164" y="313"/>
                          <a:pt x="156" y="319"/>
                        </a:cubicBezTo>
                        <a:cubicBezTo>
                          <a:pt x="154" y="321"/>
                          <a:pt x="152" y="320"/>
                          <a:pt x="150" y="322"/>
                        </a:cubicBezTo>
                        <a:cubicBezTo>
                          <a:pt x="147" y="325"/>
                          <a:pt x="147" y="330"/>
                          <a:pt x="143" y="330"/>
                        </a:cubicBezTo>
                        <a:cubicBezTo>
                          <a:pt x="137" y="330"/>
                          <a:pt x="135" y="323"/>
                          <a:pt x="129" y="323"/>
                        </a:cubicBezTo>
                        <a:cubicBezTo>
                          <a:pt x="128" y="323"/>
                          <a:pt x="128" y="324"/>
                          <a:pt x="127" y="324"/>
                        </a:cubicBezTo>
                        <a:cubicBezTo>
                          <a:pt x="121" y="324"/>
                          <a:pt x="120" y="319"/>
                          <a:pt x="115" y="317"/>
                        </a:cubicBezTo>
                        <a:cubicBezTo>
                          <a:pt x="110" y="314"/>
                          <a:pt x="106" y="315"/>
                          <a:pt x="102" y="312"/>
                        </a:cubicBezTo>
                        <a:cubicBezTo>
                          <a:pt x="93" y="305"/>
                          <a:pt x="89" y="297"/>
                          <a:pt x="78" y="297"/>
                        </a:cubicBezTo>
                        <a:cubicBezTo>
                          <a:pt x="74" y="297"/>
                          <a:pt x="72" y="300"/>
                          <a:pt x="68" y="300"/>
                        </a:cubicBezTo>
                        <a:cubicBezTo>
                          <a:pt x="65" y="300"/>
                          <a:pt x="65" y="297"/>
                          <a:pt x="63" y="296"/>
                        </a:cubicBezTo>
                        <a:cubicBezTo>
                          <a:pt x="57" y="292"/>
                          <a:pt x="53" y="290"/>
                          <a:pt x="46" y="290"/>
                        </a:cubicBezTo>
                        <a:cubicBezTo>
                          <a:pt x="44" y="290"/>
                          <a:pt x="43" y="291"/>
                          <a:pt x="41" y="291"/>
                        </a:cubicBezTo>
                        <a:cubicBezTo>
                          <a:pt x="39" y="292"/>
                          <a:pt x="35" y="291"/>
                          <a:pt x="35" y="294"/>
                        </a:cubicBezTo>
                        <a:cubicBezTo>
                          <a:pt x="35" y="295"/>
                          <a:pt x="36" y="296"/>
                          <a:pt x="36" y="297"/>
                        </a:cubicBezTo>
                        <a:cubicBezTo>
                          <a:pt x="36" y="300"/>
                          <a:pt x="36" y="300"/>
                          <a:pt x="36" y="300"/>
                        </a:cubicBezTo>
                        <a:cubicBezTo>
                          <a:pt x="33" y="300"/>
                          <a:pt x="33" y="300"/>
                          <a:pt x="33" y="300"/>
                        </a:cubicBezTo>
                        <a:cubicBezTo>
                          <a:pt x="27" y="297"/>
                          <a:pt x="25" y="292"/>
                          <a:pt x="20" y="287"/>
                        </a:cubicBezTo>
                        <a:cubicBezTo>
                          <a:pt x="14" y="281"/>
                          <a:pt x="8" y="277"/>
                          <a:pt x="0" y="27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1" name="Google Shape;41;p4"/>
                  <p:cNvSpPr/>
                  <p:nvPr/>
                </p:nvSpPr>
                <p:spPr>
                  <a:xfrm>
                    <a:off x="5343525" y="2886075"/>
                    <a:ext cx="1258888" cy="1112838"/>
                  </a:xfrm>
                  <a:custGeom>
                    <a:avLst/>
                    <a:gdLst/>
                    <a:ahLst/>
                    <a:cxnLst/>
                    <a:rect l="l" t="t" r="r" b="b"/>
                    <a:pathLst>
                      <a:path w="694" h="614" extrusionOk="0">
                        <a:moveTo>
                          <a:pt x="495" y="614"/>
                        </a:moveTo>
                        <a:cubicBezTo>
                          <a:pt x="495" y="614"/>
                          <a:pt x="495" y="613"/>
                          <a:pt x="495" y="613"/>
                        </a:cubicBezTo>
                        <a:cubicBezTo>
                          <a:pt x="495" y="607"/>
                          <a:pt x="495" y="607"/>
                          <a:pt x="495" y="607"/>
                        </a:cubicBezTo>
                        <a:cubicBezTo>
                          <a:pt x="495" y="603"/>
                          <a:pt x="497" y="600"/>
                          <a:pt x="497" y="596"/>
                        </a:cubicBezTo>
                        <a:cubicBezTo>
                          <a:pt x="497" y="592"/>
                          <a:pt x="496" y="590"/>
                          <a:pt x="496" y="587"/>
                        </a:cubicBezTo>
                        <a:cubicBezTo>
                          <a:pt x="493" y="587"/>
                          <a:pt x="493" y="587"/>
                          <a:pt x="493" y="587"/>
                        </a:cubicBezTo>
                        <a:cubicBezTo>
                          <a:pt x="492" y="587"/>
                          <a:pt x="492" y="588"/>
                          <a:pt x="491" y="588"/>
                        </a:cubicBezTo>
                        <a:cubicBezTo>
                          <a:pt x="491" y="586"/>
                          <a:pt x="491" y="586"/>
                          <a:pt x="491" y="586"/>
                        </a:cubicBezTo>
                        <a:cubicBezTo>
                          <a:pt x="493" y="579"/>
                          <a:pt x="493" y="579"/>
                          <a:pt x="493" y="579"/>
                        </a:cubicBezTo>
                        <a:cubicBezTo>
                          <a:pt x="492" y="578"/>
                          <a:pt x="491" y="577"/>
                          <a:pt x="491" y="576"/>
                        </a:cubicBezTo>
                        <a:cubicBezTo>
                          <a:pt x="491" y="570"/>
                          <a:pt x="497" y="567"/>
                          <a:pt x="497" y="562"/>
                        </a:cubicBezTo>
                        <a:cubicBezTo>
                          <a:pt x="497" y="561"/>
                          <a:pt x="496" y="561"/>
                          <a:pt x="496" y="560"/>
                        </a:cubicBezTo>
                        <a:cubicBezTo>
                          <a:pt x="496" y="555"/>
                          <a:pt x="500" y="552"/>
                          <a:pt x="500" y="547"/>
                        </a:cubicBezTo>
                        <a:cubicBezTo>
                          <a:pt x="500" y="537"/>
                          <a:pt x="500" y="537"/>
                          <a:pt x="500" y="537"/>
                        </a:cubicBezTo>
                        <a:cubicBezTo>
                          <a:pt x="500" y="533"/>
                          <a:pt x="504" y="532"/>
                          <a:pt x="504" y="528"/>
                        </a:cubicBezTo>
                        <a:cubicBezTo>
                          <a:pt x="504" y="522"/>
                          <a:pt x="502" y="520"/>
                          <a:pt x="502" y="515"/>
                        </a:cubicBezTo>
                        <a:cubicBezTo>
                          <a:pt x="502" y="512"/>
                          <a:pt x="506" y="511"/>
                          <a:pt x="506" y="508"/>
                        </a:cubicBezTo>
                        <a:cubicBezTo>
                          <a:pt x="506" y="507"/>
                          <a:pt x="504" y="507"/>
                          <a:pt x="504" y="507"/>
                        </a:cubicBezTo>
                        <a:cubicBezTo>
                          <a:pt x="504" y="501"/>
                          <a:pt x="509" y="498"/>
                          <a:pt x="509" y="492"/>
                        </a:cubicBezTo>
                        <a:cubicBezTo>
                          <a:pt x="511" y="493"/>
                          <a:pt x="513" y="491"/>
                          <a:pt x="513" y="488"/>
                        </a:cubicBezTo>
                        <a:cubicBezTo>
                          <a:pt x="515" y="485"/>
                          <a:pt x="517" y="484"/>
                          <a:pt x="517" y="481"/>
                        </a:cubicBezTo>
                        <a:cubicBezTo>
                          <a:pt x="517" y="474"/>
                          <a:pt x="521" y="472"/>
                          <a:pt x="523" y="466"/>
                        </a:cubicBezTo>
                        <a:cubicBezTo>
                          <a:pt x="523" y="462"/>
                          <a:pt x="524" y="459"/>
                          <a:pt x="526" y="457"/>
                        </a:cubicBezTo>
                        <a:cubicBezTo>
                          <a:pt x="526" y="457"/>
                          <a:pt x="526" y="457"/>
                          <a:pt x="526" y="457"/>
                        </a:cubicBezTo>
                        <a:cubicBezTo>
                          <a:pt x="526" y="456"/>
                          <a:pt x="525" y="455"/>
                          <a:pt x="525" y="455"/>
                        </a:cubicBezTo>
                        <a:cubicBezTo>
                          <a:pt x="526" y="452"/>
                          <a:pt x="530" y="450"/>
                          <a:pt x="532" y="453"/>
                        </a:cubicBezTo>
                        <a:cubicBezTo>
                          <a:pt x="532" y="453"/>
                          <a:pt x="532" y="453"/>
                          <a:pt x="532" y="453"/>
                        </a:cubicBezTo>
                        <a:cubicBezTo>
                          <a:pt x="532" y="453"/>
                          <a:pt x="533" y="453"/>
                          <a:pt x="533" y="453"/>
                        </a:cubicBezTo>
                        <a:cubicBezTo>
                          <a:pt x="534" y="453"/>
                          <a:pt x="535" y="454"/>
                          <a:pt x="536" y="454"/>
                        </a:cubicBezTo>
                        <a:cubicBezTo>
                          <a:pt x="536" y="454"/>
                          <a:pt x="536" y="454"/>
                          <a:pt x="537" y="454"/>
                        </a:cubicBezTo>
                        <a:cubicBezTo>
                          <a:pt x="535" y="451"/>
                          <a:pt x="535" y="449"/>
                          <a:pt x="535" y="445"/>
                        </a:cubicBezTo>
                        <a:cubicBezTo>
                          <a:pt x="535" y="444"/>
                          <a:pt x="536" y="443"/>
                          <a:pt x="538" y="443"/>
                        </a:cubicBezTo>
                        <a:cubicBezTo>
                          <a:pt x="541" y="445"/>
                          <a:pt x="542" y="450"/>
                          <a:pt x="539" y="436"/>
                        </a:cubicBezTo>
                        <a:cubicBezTo>
                          <a:pt x="538" y="435"/>
                          <a:pt x="538" y="434"/>
                          <a:pt x="537" y="433"/>
                        </a:cubicBezTo>
                        <a:cubicBezTo>
                          <a:pt x="542" y="429"/>
                          <a:pt x="545" y="425"/>
                          <a:pt x="545" y="419"/>
                        </a:cubicBezTo>
                        <a:cubicBezTo>
                          <a:pt x="545" y="412"/>
                          <a:pt x="545" y="412"/>
                          <a:pt x="545" y="412"/>
                        </a:cubicBezTo>
                        <a:cubicBezTo>
                          <a:pt x="545" y="411"/>
                          <a:pt x="542" y="411"/>
                          <a:pt x="542" y="409"/>
                        </a:cubicBezTo>
                        <a:cubicBezTo>
                          <a:pt x="542" y="406"/>
                          <a:pt x="545" y="405"/>
                          <a:pt x="546" y="402"/>
                        </a:cubicBezTo>
                        <a:cubicBezTo>
                          <a:pt x="549" y="395"/>
                          <a:pt x="552" y="393"/>
                          <a:pt x="556" y="387"/>
                        </a:cubicBezTo>
                        <a:cubicBezTo>
                          <a:pt x="565" y="376"/>
                          <a:pt x="568" y="367"/>
                          <a:pt x="568" y="353"/>
                        </a:cubicBezTo>
                        <a:cubicBezTo>
                          <a:pt x="568" y="352"/>
                          <a:pt x="568" y="350"/>
                          <a:pt x="567" y="350"/>
                        </a:cubicBezTo>
                        <a:cubicBezTo>
                          <a:pt x="564" y="350"/>
                          <a:pt x="563" y="352"/>
                          <a:pt x="561" y="353"/>
                        </a:cubicBezTo>
                        <a:cubicBezTo>
                          <a:pt x="560" y="351"/>
                          <a:pt x="561" y="349"/>
                          <a:pt x="561" y="347"/>
                        </a:cubicBezTo>
                        <a:cubicBezTo>
                          <a:pt x="561" y="344"/>
                          <a:pt x="558" y="343"/>
                          <a:pt x="558" y="341"/>
                        </a:cubicBezTo>
                        <a:cubicBezTo>
                          <a:pt x="558" y="340"/>
                          <a:pt x="559" y="340"/>
                          <a:pt x="559" y="340"/>
                        </a:cubicBezTo>
                        <a:cubicBezTo>
                          <a:pt x="560" y="341"/>
                          <a:pt x="561" y="342"/>
                          <a:pt x="563" y="342"/>
                        </a:cubicBezTo>
                        <a:cubicBezTo>
                          <a:pt x="564" y="342"/>
                          <a:pt x="564" y="340"/>
                          <a:pt x="566" y="340"/>
                        </a:cubicBezTo>
                        <a:cubicBezTo>
                          <a:pt x="567" y="340"/>
                          <a:pt x="568" y="342"/>
                          <a:pt x="570" y="342"/>
                        </a:cubicBezTo>
                        <a:cubicBezTo>
                          <a:pt x="573" y="342"/>
                          <a:pt x="576" y="340"/>
                          <a:pt x="576" y="337"/>
                        </a:cubicBezTo>
                        <a:cubicBezTo>
                          <a:pt x="576" y="336"/>
                          <a:pt x="575" y="335"/>
                          <a:pt x="575" y="334"/>
                        </a:cubicBezTo>
                        <a:cubicBezTo>
                          <a:pt x="575" y="329"/>
                          <a:pt x="581" y="328"/>
                          <a:pt x="581" y="323"/>
                        </a:cubicBezTo>
                        <a:cubicBezTo>
                          <a:pt x="581" y="315"/>
                          <a:pt x="581" y="315"/>
                          <a:pt x="581" y="315"/>
                        </a:cubicBezTo>
                        <a:cubicBezTo>
                          <a:pt x="581" y="313"/>
                          <a:pt x="582" y="312"/>
                          <a:pt x="584" y="312"/>
                        </a:cubicBezTo>
                        <a:cubicBezTo>
                          <a:pt x="586" y="312"/>
                          <a:pt x="586" y="312"/>
                          <a:pt x="586" y="312"/>
                        </a:cubicBezTo>
                        <a:cubicBezTo>
                          <a:pt x="586" y="315"/>
                          <a:pt x="585" y="317"/>
                          <a:pt x="586" y="320"/>
                        </a:cubicBezTo>
                        <a:cubicBezTo>
                          <a:pt x="588" y="316"/>
                          <a:pt x="588" y="313"/>
                          <a:pt x="590" y="309"/>
                        </a:cubicBezTo>
                        <a:cubicBezTo>
                          <a:pt x="594" y="303"/>
                          <a:pt x="601" y="302"/>
                          <a:pt x="604" y="295"/>
                        </a:cubicBezTo>
                        <a:cubicBezTo>
                          <a:pt x="605" y="293"/>
                          <a:pt x="605" y="292"/>
                          <a:pt x="606" y="290"/>
                        </a:cubicBezTo>
                        <a:cubicBezTo>
                          <a:pt x="609" y="285"/>
                          <a:pt x="614" y="287"/>
                          <a:pt x="619" y="285"/>
                        </a:cubicBezTo>
                        <a:cubicBezTo>
                          <a:pt x="624" y="283"/>
                          <a:pt x="625" y="279"/>
                          <a:pt x="630" y="276"/>
                        </a:cubicBezTo>
                        <a:cubicBezTo>
                          <a:pt x="632" y="275"/>
                          <a:pt x="634" y="274"/>
                          <a:pt x="634" y="271"/>
                        </a:cubicBezTo>
                        <a:cubicBezTo>
                          <a:pt x="634" y="268"/>
                          <a:pt x="634" y="263"/>
                          <a:pt x="630" y="263"/>
                        </a:cubicBezTo>
                        <a:cubicBezTo>
                          <a:pt x="630" y="263"/>
                          <a:pt x="630" y="264"/>
                          <a:pt x="629" y="264"/>
                        </a:cubicBezTo>
                        <a:cubicBezTo>
                          <a:pt x="629" y="261"/>
                          <a:pt x="628" y="260"/>
                          <a:pt x="628" y="257"/>
                        </a:cubicBezTo>
                        <a:cubicBezTo>
                          <a:pt x="628" y="253"/>
                          <a:pt x="634" y="255"/>
                          <a:pt x="635" y="252"/>
                        </a:cubicBezTo>
                        <a:cubicBezTo>
                          <a:pt x="636" y="250"/>
                          <a:pt x="636" y="248"/>
                          <a:pt x="637" y="246"/>
                        </a:cubicBezTo>
                        <a:cubicBezTo>
                          <a:pt x="641" y="240"/>
                          <a:pt x="645" y="238"/>
                          <a:pt x="648" y="232"/>
                        </a:cubicBezTo>
                        <a:cubicBezTo>
                          <a:pt x="650" y="226"/>
                          <a:pt x="651" y="222"/>
                          <a:pt x="653" y="216"/>
                        </a:cubicBezTo>
                        <a:cubicBezTo>
                          <a:pt x="653" y="214"/>
                          <a:pt x="655" y="214"/>
                          <a:pt x="656" y="213"/>
                        </a:cubicBezTo>
                        <a:cubicBezTo>
                          <a:pt x="658" y="209"/>
                          <a:pt x="659" y="206"/>
                          <a:pt x="660" y="201"/>
                        </a:cubicBezTo>
                        <a:cubicBezTo>
                          <a:pt x="661" y="193"/>
                          <a:pt x="666" y="189"/>
                          <a:pt x="666" y="180"/>
                        </a:cubicBezTo>
                        <a:cubicBezTo>
                          <a:pt x="666" y="178"/>
                          <a:pt x="666" y="177"/>
                          <a:pt x="666" y="175"/>
                        </a:cubicBezTo>
                        <a:cubicBezTo>
                          <a:pt x="661" y="174"/>
                          <a:pt x="662" y="169"/>
                          <a:pt x="662" y="164"/>
                        </a:cubicBezTo>
                        <a:cubicBezTo>
                          <a:pt x="662" y="159"/>
                          <a:pt x="664" y="157"/>
                          <a:pt x="665" y="152"/>
                        </a:cubicBezTo>
                        <a:cubicBezTo>
                          <a:pt x="667" y="144"/>
                          <a:pt x="668" y="139"/>
                          <a:pt x="670" y="130"/>
                        </a:cubicBezTo>
                        <a:cubicBezTo>
                          <a:pt x="671" y="127"/>
                          <a:pt x="674" y="125"/>
                          <a:pt x="674" y="121"/>
                        </a:cubicBezTo>
                        <a:cubicBezTo>
                          <a:pt x="674" y="120"/>
                          <a:pt x="674" y="119"/>
                          <a:pt x="674" y="117"/>
                        </a:cubicBezTo>
                        <a:cubicBezTo>
                          <a:pt x="674" y="114"/>
                          <a:pt x="677" y="113"/>
                          <a:pt x="677" y="109"/>
                        </a:cubicBezTo>
                        <a:cubicBezTo>
                          <a:pt x="677" y="108"/>
                          <a:pt x="676" y="108"/>
                          <a:pt x="676" y="106"/>
                        </a:cubicBezTo>
                        <a:cubicBezTo>
                          <a:pt x="676" y="98"/>
                          <a:pt x="682" y="94"/>
                          <a:pt x="682" y="86"/>
                        </a:cubicBezTo>
                        <a:cubicBezTo>
                          <a:pt x="682" y="82"/>
                          <a:pt x="678" y="80"/>
                          <a:pt x="675" y="80"/>
                        </a:cubicBezTo>
                        <a:cubicBezTo>
                          <a:pt x="673" y="80"/>
                          <a:pt x="672" y="81"/>
                          <a:pt x="670" y="81"/>
                        </a:cubicBezTo>
                        <a:cubicBezTo>
                          <a:pt x="671" y="80"/>
                          <a:pt x="671" y="80"/>
                          <a:pt x="671" y="80"/>
                        </a:cubicBezTo>
                        <a:cubicBezTo>
                          <a:pt x="673" y="75"/>
                          <a:pt x="679" y="76"/>
                          <a:pt x="682" y="72"/>
                        </a:cubicBezTo>
                        <a:cubicBezTo>
                          <a:pt x="687" y="66"/>
                          <a:pt x="685" y="60"/>
                          <a:pt x="687" y="53"/>
                        </a:cubicBezTo>
                        <a:cubicBezTo>
                          <a:pt x="689" y="47"/>
                          <a:pt x="694" y="45"/>
                          <a:pt x="694" y="39"/>
                        </a:cubicBezTo>
                        <a:cubicBezTo>
                          <a:pt x="694" y="32"/>
                          <a:pt x="691" y="27"/>
                          <a:pt x="691" y="19"/>
                        </a:cubicBezTo>
                        <a:cubicBezTo>
                          <a:pt x="691" y="15"/>
                          <a:pt x="693" y="12"/>
                          <a:pt x="693" y="8"/>
                        </a:cubicBezTo>
                        <a:cubicBezTo>
                          <a:pt x="693" y="5"/>
                          <a:pt x="692" y="2"/>
                          <a:pt x="691" y="0"/>
                        </a:cubicBezTo>
                        <a:cubicBezTo>
                          <a:pt x="691" y="0"/>
                          <a:pt x="691" y="0"/>
                          <a:pt x="691" y="0"/>
                        </a:cubicBezTo>
                        <a:cubicBezTo>
                          <a:pt x="687" y="2"/>
                          <a:pt x="685" y="3"/>
                          <a:pt x="681" y="5"/>
                        </a:cubicBezTo>
                        <a:cubicBezTo>
                          <a:pt x="678" y="6"/>
                          <a:pt x="676" y="4"/>
                          <a:pt x="673" y="5"/>
                        </a:cubicBezTo>
                        <a:cubicBezTo>
                          <a:pt x="670" y="7"/>
                          <a:pt x="671" y="12"/>
                          <a:pt x="667" y="12"/>
                        </a:cubicBezTo>
                        <a:cubicBezTo>
                          <a:pt x="665" y="12"/>
                          <a:pt x="664" y="11"/>
                          <a:pt x="662" y="11"/>
                        </a:cubicBezTo>
                        <a:cubicBezTo>
                          <a:pt x="658" y="10"/>
                          <a:pt x="655" y="11"/>
                          <a:pt x="651" y="11"/>
                        </a:cubicBezTo>
                        <a:cubicBezTo>
                          <a:pt x="644" y="11"/>
                          <a:pt x="641" y="6"/>
                          <a:pt x="635" y="6"/>
                        </a:cubicBezTo>
                        <a:cubicBezTo>
                          <a:pt x="630" y="6"/>
                          <a:pt x="629" y="12"/>
                          <a:pt x="625" y="15"/>
                        </a:cubicBezTo>
                        <a:cubicBezTo>
                          <a:pt x="623" y="16"/>
                          <a:pt x="621" y="15"/>
                          <a:pt x="619" y="16"/>
                        </a:cubicBezTo>
                        <a:cubicBezTo>
                          <a:pt x="613" y="18"/>
                          <a:pt x="610" y="22"/>
                          <a:pt x="604" y="24"/>
                        </a:cubicBezTo>
                        <a:cubicBezTo>
                          <a:pt x="606" y="27"/>
                          <a:pt x="606" y="29"/>
                          <a:pt x="609" y="32"/>
                        </a:cubicBezTo>
                        <a:cubicBezTo>
                          <a:pt x="609" y="32"/>
                          <a:pt x="611" y="32"/>
                          <a:pt x="611" y="33"/>
                        </a:cubicBezTo>
                        <a:cubicBezTo>
                          <a:pt x="611" y="41"/>
                          <a:pt x="606" y="47"/>
                          <a:pt x="598" y="47"/>
                        </a:cubicBezTo>
                        <a:cubicBezTo>
                          <a:pt x="598" y="49"/>
                          <a:pt x="598" y="50"/>
                          <a:pt x="598" y="51"/>
                        </a:cubicBezTo>
                        <a:cubicBezTo>
                          <a:pt x="594" y="51"/>
                          <a:pt x="593" y="46"/>
                          <a:pt x="590" y="46"/>
                        </a:cubicBezTo>
                        <a:cubicBezTo>
                          <a:pt x="582" y="46"/>
                          <a:pt x="580" y="53"/>
                          <a:pt x="576" y="59"/>
                        </a:cubicBezTo>
                        <a:cubicBezTo>
                          <a:pt x="575" y="61"/>
                          <a:pt x="576" y="64"/>
                          <a:pt x="574" y="64"/>
                        </a:cubicBezTo>
                        <a:cubicBezTo>
                          <a:pt x="565" y="64"/>
                          <a:pt x="570" y="48"/>
                          <a:pt x="562" y="44"/>
                        </a:cubicBezTo>
                        <a:cubicBezTo>
                          <a:pt x="555" y="41"/>
                          <a:pt x="552" y="37"/>
                          <a:pt x="545" y="33"/>
                        </a:cubicBezTo>
                        <a:cubicBezTo>
                          <a:pt x="543" y="31"/>
                          <a:pt x="543" y="29"/>
                          <a:pt x="541" y="29"/>
                        </a:cubicBezTo>
                        <a:cubicBezTo>
                          <a:pt x="538" y="29"/>
                          <a:pt x="536" y="31"/>
                          <a:pt x="533" y="31"/>
                        </a:cubicBezTo>
                        <a:cubicBezTo>
                          <a:pt x="527" y="31"/>
                          <a:pt x="527" y="31"/>
                          <a:pt x="527" y="31"/>
                        </a:cubicBezTo>
                        <a:cubicBezTo>
                          <a:pt x="526" y="31"/>
                          <a:pt x="526" y="31"/>
                          <a:pt x="524" y="31"/>
                        </a:cubicBezTo>
                        <a:cubicBezTo>
                          <a:pt x="519" y="31"/>
                          <a:pt x="518" y="24"/>
                          <a:pt x="513" y="24"/>
                        </a:cubicBezTo>
                        <a:cubicBezTo>
                          <a:pt x="505" y="24"/>
                          <a:pt x="501" y="29"/>
                          <a:pt x="492" y="29"/>
                        </a:cubicBezTo>
                        <a:cubicBezTo>
                          <a:pt x="490" y="29"/>
                          <a:pt x="489" y="29"/>
                          <a:pt x="487" y="29"/>
                        </a:cubicBezTo>
                        <a:cubicBezTo>
                          <a:pt x="481" y="29"/>
                          <a:pt x="481" y="29"/>
                          <a:pt x="481" y="29"/>
                        </a:cubicBezTo>
                        <a:cubicBezTo>
                          <a:pt x="477" y="29"/>
                          <a:pt x="475" y="26"/>
                          <a:pt x="471" y="26"/>
                        </a:cubicBezTo>
                        <a:cubicBezTo>
                          <a:pt x="466" y="26"/>
                          <a:pt x="464" y="31"/>
                          <a:pt x="459" y="35"/>
                        </a:cubicBezTo>
                        <a:cubicBezTo>
                          <a:pt x="454" y="39"/>
                          <a:pt x="449" y="39"/>
                          <a:pt x="445" y="44"/>
                        </a:cubicBezTo>
                        <a:cubicBezTo>
                          <a:pt x="444" y="46"/>
                          <a:pt x="445" y="50"/>
                          <a:pt x="442" y="51"/>
                        </a:cubicBezTo>
                        <a:cubicBezTo>
                          <a:pt x="1" y="52"/>
                          <a:pt x="1" y="52"/>
                          <a:pt x="1" y="52"/>
                        </a:cubicBezTo>
                        <a:cubicBezTo>
                          <a:pt x="1" y="52"/>
                          <a:pt x="1" y="52"/>
                          <a:pt x="1" y="52"/>
                        </a:cubicBezTo>
                        <a:cubicBezTo>
                          <a:pt x="0" y="378"/>
                          <a:pt x="0" y="378"/>
                          <a:pt x="0" y="378"/>
                        </a:cubicBezTo>
                        <a:cubicBezTo>
                          <a:pt x="0" y="378"/>
                          <a:pt x="0" y="378"/>
                          <a:pt x="0" y="378"/>
                        </a:cubicBezTo>
                        <a:cubicBezTo>
                          <a:pt x="3" y="378"/>
                          <a:pt x="3" y="378"/>
                          <a:pt x="3" y="378"/>
                        </a:cubicBezTo>
                        <a:cubicBezTo>
                          <a:pt x="7" y="380"/>
                          <a:pt x="11" y="380"/>
                          <a:pt x="16" y="382"/>
                        </a:cubicBezTo>
                        <a:cubicBezTo>
                          <a:pt x="22" y="384"/>
                          <a:pt x="25" y="390"/>
                          <a:pt x="32" y="390"/>
                        </a:cubicBezTo>
                        <a:cubicBezTo>
                          <a:pt x="36" y="390"/>
                          <a:pt x="35" y="383"/>
                          <a:pt x="39" y="383"/>
                        </a:cubicBezTo>
                        <a:cubicBezTo>
                          <a:pt x="43" y="383"/>
                          <a:pt x="46" y="384"/>
                          <a:pt x="50" y="384"/>
                        </a:cubicBezTo>
                        <a:cubicBezTo>
                          <a:pt x="52" y="384"/>
                          <a:pt x="54" y="384"/>
                          <a:pt x="56" y="384"/>
                        </a:cubicBezTo>
                        <a:cubicBezTo>
                          <a:pt x="62" y="384"/>
                          <a:pt x="64" y="389"/>
                          <a:pt x="68" y="393"/>
                        </a:cubicBezTo>
                        <a:cubicBezTo>
                          <a:pt x="69" y="395"/>
                          <a:pt x="69" y="396"/>
                          <a:pt x="70" y="397"/>
                        </a:cubicBezTo>
                        <a:cubicBezTo>
                          <a:pt x="73" y="399"/>
                          <a:pt x="78" y="397"/>
                          <a:pt x="78" y="400"/>
                        </a:cubicBezTo>
                        <a:cubicBezTo>
                          <a:pt x="78" y="403"/>
                          <a:pt x="77" y="405"/>
                          <a:pt x="77" y="408"/>
                        </a:cubicBezTo>
                        <a:cubicBezTo>
                          <a:pt x="77" y="412"/>
                          <a:pt x="80" y="413"/>
                          <a:pt x="81" y="416"/>
                        </a:cubicBezTo>
                        <a:cubicBezTo>
                          <a:pt x="84" y="421"/>
                          <a:pt x="85" y="428"/>
                          <a:pt x="91" y="428"/>
                        </a:cubicBezTo>
                        <a:cubicBezTo>
                          <a:pt x="95" y="428"/>
                          <a:pt x="95" y="423"/>
                          <a:pt x="95" y="419"/>
                        </a:cubicBezTo>
                        <a:cubicBezTo>
                          <a:pt x="96" y="416"/>
                          <a:pt x="99" y="415"/>
                          <a:pt x="100" y="412"/>
                        </a:cubicBezTo>
                        <a:cubicBezTo>
                          <a:pt x="103" y="419"/>
                          <a:pt x="110" y="420"/>
                          <a:pt x="118" y="422"/>
                        </a:cubicBezTo>
                        <a:cubicBezTo>
                          <a:pt x="124" y="424"/>
                          <a:pt x="126" y="427"/>
                          <a:pt x="131" y="429"/>
                        </a:cubicBezTo>
                        <a:cubicBezTo>
                          <a:pt x="130" y="432"/>
                          <a:pt x="129" y="434"/>
                          <a:pt x="129" y="437"/>
                        </a:cubicBezTo>
                        <a:cubicBezTo>
                          <a:pt x="129" y="444"/>
                          <a:pt x="128" y="449"/>
                          <a:pt x="133" y="454"/>
                        </a:cubicBezTo>
                        <a:cubicBezTo>
                          <a:pt x="137" y="457"/>
                          <a:pt x="143" y="456"/>
                          <a:pt x="143" y="461"/>
                        </a:cubicBezTo>
                        <a:cubicBezTo>
                          <a:pt x="143" y="466"/>
                          <a:pt x="143" y="466"/>
                          <a:pt x="143" y="466"/>
                        </a:cubicBezTo>
                        <a:cubicBezTo>
                          <a:pt x="143" y="469"/>
                          <a:pt x="148" y="468"/>
                          <a:pt x="150" y="469"/>
                        </a:cubicBezTo>
                        <a:cubicBezTo>
                          <a:pt x="155" y="470"/>
                          <a:pt x="157" y="474"/>
                          <a:pt x="161" y="476"/>
                        </a:cubicBezTo>
                        <a:cubicBezTo>
                          <a:pt x="169" y="481"/>
                          <a:pt x="174" y="483"/>
                          <a:pt x="178" y="490"/>
                        </a:cubicBezTo>
                        <a:cubicBezTo>
                          <a:pt x="179" y="493"/>
                          <a:pt x="182" y="493"/>
                          <a:pt x="183" y="495"/>
                        </a:cubicBezTo>
                        <a:cubicBezTo>
                          <a:pt x="188" y="502"/>
                          <a:pt x="190" y="506"/>
                          <a:pt x="196" y="511"/>
                        </a:cubicBezTo>
                        <a:cubicBezTo>
                          <a:pt x="201" y="515"/>
                          <a:pt x="204" y="520"/>
                          <a:pt x="210" y="520"/>
                        </a:cubicBezTo>
                        <a:cubicBezTo>
                          <a:pt x="211" y="520"/>
                          <a:pt x="212" y="518"/>
                          <a:pt x="213" y="518"/>
                        </a:cubicBezTo>
                        <a:cubicBezTo>
                          <a:pt x="216" y="517"/>
                          <a:pt x="218" y="518"/>
                          <a:pt x="220" y="517"/>
                        </a:cubicBezTo>
                        <a:cubicBezTo>
                          <a:pt x="220" y="515"/>
                          <a:pt x="218" y="513"/>
                          <a:pt x="218" y="511"/>
                        </a:cubicBezTo>
                        <a:cubicBezTo>
                          <a:pt x="218" y="505"/>
                          <a:pt x="223" y="501"/>
                          <a:pt x="229" y="501"/>
                        </a:cubicBezTo>
                        <a:cubicBezTo>
                          <a:pt x="234" y="501"/>
                          <a:pt x="236" y="503"/>
                          <a:pt x="241" y="503"/>
                        </a:cubicBezTo>
                        <a:cubicBezTo>
                          <a:pt x="244" y="503"/>
                          <a:pt x="245" y="500"/>
                          <a:pt x="248" y="500"/>
                        </a:cubicBezTo>
                        <a:cubicBezTo>
                          <a:pt x="257" y="500"/>
                          <a:pt x="259" y="511"/>
                          <a:pt x="268" y="511"/>
                        </a:cubicBezTo>
                        <a:cubicBezTo>
                          <a:pt x="269" y="511"/>
                          <a:pt x="269" y="510"/>
                          <a:pt x="270" y="510"/>
                        </a:cubicBezTo>
                        <a:cubicBezTo>
                          <a:pt x="273" y="510"/>
                          <a:pt x="274" y="512"/>
                          <a:pt x="277" y="512"/>
                        </a:cubicBezTo>
                        <a:cubicBezTo>
                          <a:pt x="278" y="512"/>
                          <a:pt x="279" y="511"/>
                          <a:pt x="281" y="511"/>
                        </a:cubicBezTo>
                        <a:cubicBezTo>
                          <a:pt x="283" y="511"/>
                          <a:pt x="283" y="513"/>
                          <a:pt x="285" y="513"/>
                        </a:cubicBezTo>
                        <a:cubicBezTo>
                          <a:pt x="289" y="515"/>
                          <a:pt x="292" y="515"/>
                          <a:pt x="296" y="515"/>
                        </a:cubicBezTo>
                        <a:cubicBezTo>
                          <a:pt x="299" y="515"/>
                          <a:pt x="299" y="515"/>
                          <a:pt x="299" y="515"/>
                        </a:cubicBezTo>
                        <a:cubicBezTo>
                          <a:pt x="299" y="511"/>
                          <a:pt x="299" y="511"/>
                          <a:pt x="299" y="511"/>
                        </a:cubicBezTo>
                        <a:cubicBezTo>
                          <a:pt x="300" y="511"/>
                          <a:pt x="300" y="510"/>
                          <a:pt x="301" y="510"/>
                        </a:cubicBezTo>
                        <a:cubicBezTo>
                          <a:pt x="302" y="510"/>
                          <a:pt x="303" y="511"/>
                          <a:pt x="304" y="511"/>
                        </a:cubicBezTo>
                        <a:cubicBezTo>
                          <a:pt x="305" y="511"/>
                          <a:pt x="306" y="511"/>
                          <a:pt x="307" y="511"/>
                        </a:cubicBezTo>
                        <a:cubicBezTo>
                          <a:pt x="310" y="511"/>
                          <a:pt x="311" y="513"/>
                          <a:pt x="314" y="514"/>
                        </a:cubicBezTo>
                        <a:cubicBezTo>
                          <a:pt x="321" y="517"/>
                          <a:pt x="325" y="519"/>
                          <a:pt x="332" y="519"/>
                        </a:cubicBezTo>
                        <a:cubicBezTo>
                          <a:pt x="336" y="519"/>
                          <a:pt x="335" y="514"/>
                          <a:pt x="338" y="513"/>
                        </a:cubicBezTo>
                        <a:cubicBezTo>
                          <a:pt x="348" y="510"/>
                          <a:pt x="354" y="508"/>
                          <a:pt x="364" y="508"/>
                        </a:cubicBezTo>
                        <a:cubicBezTo>
                          <a:pt x="372" y="508"/>
                          <a:pt x="378" y="509"/>
                          <a:pt x="384" y="514"/>
                        </a:cubicBezTo>
                        <a:cubicBezTo>
                          <a:pt x="389" y="518"/>
                          <a:pt x="389" y="523"/>
                          <a:pt x="389" y="530"/>
                        </a:cubicBezTo>
                        <a:cubicBezTo>
                          <a:pt x="389" y="536"/>
                          <a:pt x="389" y="536"/>
                          <a:pt x="389" y="536"/>
                        </a:cubicBezTo>
                        <a:cubicBezTo>
                          <a:pt x="389" y="545"/>
                          <a:pt x="396" y="549"/>
                          <a:pt x="396" y="558"/>
                        </a:cubicBezTo>
                        <a:cubicBezTo>
                          <a:pt x="396" y="560"/>
                          <a:pt x="395" y="561"/>
                          <a:pt x="395" y="563"/>
                        </a:cubicBezTo>
                        <a:cubicBezTo>
                          <a:pt x="395" y="566"/>
                          <a:pt x="399" y="567"/>
                          <a:pt x="402" y="568"/>
                        </a:cubicBezTo>
                        <a:cubicBezTo>
                          <a:pt x="407" y="570"/>
                          <a:pt x="410" y="572"/>
                          <a:pt x="415" y="575"/>
                        </a:cubicBezTo>
                        <a:cubicBezTo>
                          <a:pt x="495" y="614"/>
                          <a:pt x="495" y="614"/>
                          <a:pt x="495" y="614"/>
                        </a:cubicBezTo>
                        <a:cubicBezTo>
                          <a:pt x="495" y="614"/>
                          <a:pt x="495" y="614"/>
                          <a:pt x="495" y="614"/>
                        </a:cubicBezTo>
                        <a:close/>
                        <a:moveTo>
                          <a:pt x="441" y="456"/>
                        </a:moveTo>
                        <a:cubicBezTo>
                          <a:pt x="444" y="454"/>
                          <a:pt x="446" y="451"/>
                          <a:pt x="449" y="451"/>
                        </a:cubicBezTo>
                        <a:cubicBezTo>
                          <a:pt x="457" y="451"/>
                          <a:pt x="456" y="462"/>
                          <a:pt x="463" y="465"/>
                        </a:cubicBezTo>
                        <a:cubicBezTo>
                          <a:pt x="459" y="468"/>
                          <a:pt x="454" y="466"/>
                          <a:pt x="450" y="469"/>
                        </a:cubicBezTo>
                        <a:cubicBezTo>
                          <a:pt x="448" y="471"/>
                          <a:pt x="449" y="473"/>
                          <a:pt x="448" y="476"/>
                        </a:cubicBezTo>
                        <a:cubicBezTo>
                          <a:pt x="447" y="480"/>
                          <a:pt x="446" y="482"/>
                          <a:pt x="446" y="486"/>
                        </a:cubicBezTo>
                        <a:cubicBezTo>
                          <a:pt x="446" y="490"/>
                          <a:pt x="447" y="492"/>
                          <a:pt x="447" y="497"/>
                        </a:cubicBezTo>
                        <a:cubicBezTo>
                          <a:pt x="447" y="499"/>
                          <a:pt x="447" y="500"/>
                          <a:pt x="447" y="502"/>
                        </a:cubicBezTo>
                        <a:cubicBezTo>
                          <a:pt x="447" y="504"/>
                          <a:pt x="448" y="507"/>
                          <a:pt x="446" y="507"/>
                        </a:cubicBezTo>
                        <a:cubicBezTo>
                          <a:pt x="440" y="507"/>
                          <a:pt x="438" y="501"/>
                          <a:pt x="435" y="497"/>
                        </a:cubicBezTo>
                        <a:cubicBezTo>
                          <a:pt x="431" y="492"/>
                          <a:pt x="427" y="489"/>
                          <a:pt x="427" y="482"/>
                        </a:cubicBezTo>
                        <a:cubicBezTo>
                          <a:pt x="427" y="477"/>
                          <a:pt x="431" y="475"/>
                          <a:pt x="431" y="470"/>
                        </a:cubicBezTo>
                        <a:cubicBezTo>
                          <a:pt x="431" y="465"/>
                          <a:pt x="431" y="465"/>
                          <a:pt x="431" y="465"/>
                        </a:cubicBezTo>
                        <a:cubicBezTo>
                          <a:pt x="431" y="460"/>
                          <a:pt x="440" y="461"/>
                          <a:pt x="441" y="45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2" name="Google Shape;42;p4"/>
                  <p:cNvSpPr/>
                  <p:nvPr/>
                </p:nvSpPr>
                <p:spPr>
                  <a:xfrm>
                    <a:off x="6296025" y="3702050"/>
                    <a:ext cx="12700" cy="12700"/>
                  </a:xfrm>
                  <a:custGeom>
                    <a:avLst/>
                    <a:gdLst/>
                    <a:ahLst/>
                    <a:cxnLst/>
                    <a:rect l="l" t="t" r="r" b="b"/>
                    <a:pathLst>
                      <a:path w="7" h="7" extrusionOk="0">
                        <a:moveTo>
                          <a:pt x="1" y="7"/>
                        </a:moveTo>
                        <a:cubicBezTo>
                          <a:pt x="3" y="5"/>
                          <a:pt x="5" y="4"/>
                          <a:pt x="7" y="3"/>
                        </a:cubicBezTo>
                        <a:cubicBezTo>
                          <a:pt x="7" y="3"/>
                          <a:pt x="7" y="3"/>
                          <a:pt x="7" y="3"/>
                        </a:cubicBezTo>
                        <a:cubicBezTo>
                          <a:pt x="5" y="0"/>
                          <a:pt x="1" y="2"/>
                          <a:pt x="0" y="5"/>
                        </a:cubicBezTo>
                        <a:cubicBezTo>
                          <a:pt x="0" y="5"/>
                          <a:pt x="1" y="6"/>
                          <a:pt x="1" y="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3" name="Google Shape;43;p4"/>
                  <p:cNvSpPr/>
                  <p:nvPr/>
                </p:nvSpPr>
                <p:spPr>
                  <a:xfrm>
                    <a:off x="6118225" y="3703638"/>
                    <a:ext cx="65088" cy="101600"/>
                  </a:xfrm>
                  <a:custGeom>
                    <a:avLst/>
                    <a:gdLst/>
                    <a:ahLst/>
                    <a:cxnLst/>
                    <a:rect l="l" t="t" r="r" b="b"/>
                    <a:pathLst>
                      <a:path w="36" h="56" extrusionOk="0">
                        <a:moveTo>
                          <a:pt x="14" y="5"/>
                        </a:moveTo>
                        <a:cubicBezTo>
                          <a:pt x="13" y="10"/>
                          <a:pt x="4" y="9"/>
                          <a:pt x="4" y="14"/>
                        </a:cubicBezTo>
                        <a:cubicBezTo>
                          <a:pt x="4" y="19"/>
                          <a:pt x="4" y="19"/>
                          <a:pt x="4" y="19"/>
                        </a:cubicBezTo>
                        <a:cubicBezTo>
                          <a:pt x="4" y="24"/>
                          <a:pt x="0" y="26"/>
                          <a:pt x="0" y="31"/>
                        </a:cubicBezTo>
                        <a:cubicBezTo>
                          <a:pt x="0" y="38"/>
                          <a:pt x="4" y="41"/>
                          <a:pt x="8" y="46"/>
                        </a:cubicBezTo>
                        <a:cubicBezTo>
                          <a:pt x="11" y="50"/>
                          <a:pt x="13" y="56"/>
                          <a:pt x="19" y="56"/>
                        </a:cubicBezTo>
                        <a:cubicBezTo>
                          <a:pt x="21" y="56"/>
                          <a:pt x="20" y="53"/>
                          <a:pt x="20" y="51"/>
                        </a:cubicBezTo>
                        <a:cubicBezTo>
                          <a:pt x="20" y="49"/>
                          <a:pt x="20" y="48"/>
                          <a:pt x="20" y="46"/>
                        </a:cubicBezTo>
                        <a:cubicBezTo>
                          <a:pt x="20" y="41"/>
                          <a:pt x="19" y="39"/>
                          <a:pt x="19" y="35"/>
                        </a:cubicBezTo>
                        <a:cubicBezTo>
                          <a:pt x="19" y="31"/>
                          <a:pt x="20" y="29"/>
                          <a:pt x="21" y="25"/>
                        </a:cubicBezTo>
                        <a:cubicBezTo>
                          <a:pt x="22" y="22"/>
                          <a:pt x="21" y="20"/>
                          <a:pt x="23" y="18"/>
                        </a:cubicBezTo>
                        <a:cubicBezTo>
                          <a:pt x="27" y="15"/>
                          <a:pt x="32" y="17"/>
                          <a:pt x="36" y="14"/>
                        </a:cubicBezTo>
                        <a:cubicBezTo>
                          <a:pt x="29" y="11"/>
                          <a:pt x="30" y="0"/>
                          <a:pt x="22" y="0"/>
                        </a:cubicBezTo>
                        <a:cubicBezTo>
                          <a:pt x="19" y="0"/>
                          <a:pt x="17" y="3"/>
                          <a:pt x="14" y="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4" name="Google Shape;44;p4"/>
                  <p:cNvSpPr/>
                  <p:nvPr/>
                </p:nvSpPr>
                <p:spPr>
                  <a:xfrm>
                    <a:off x="5630863" y="4265613"/>
                    <a:ext cx="458788" cy="539750"/>
                  </a:xfrm>
                  <a:custGeom>
                    <a:avLst/>
                    <a:gdLst/>
                    <a:ahLst/>
                    <a:cxnLst/>
                    <a:rect l="l" t="t" r="r" b="b"/>
                    <a:pathLst>
                      <a:path w="253" h="297" extrusionOk="0">
                        <a:moveTo>
                          <a:pt x="230" y="202"/>
                        </a:moveTo>
                        <a:cubicBezTo>
                          <a:pt x="229" y="210"/>
                          <a:pt x="227" y="214"/>
                          <a:pt x="222" y="219"/>
                        </a:cubicBezTo>
                        <a:cubicBezTo>
                          <a:pt x="226" y="227"/>
                          <a:pt x="226" y="227"/>
                          <a:pt x="226" y="227"/>
                        </a:cubicBezTo>
                        <a:cubicBezTo>
                          <a:pt x="225" y="233"/>
                          <a:pt x="220" y="235"/>
                          <a:pt x="220" y="241"/>
                        </a:cubicBezTo>
                        <a:cubicBezTo>
                          <a:pt x="220" y="245"/>
                          <a:pt x="228" y="243"/>
                          <a:pt x="228" y="247"/>
                        </a:cubicBezTo>
                        <a:cubicBezTo>
                          <a:pt x="228" y="249"/>
                          <a:pt x="226" y="250"/>
                          <a:pt x="225" y="252"/>
                        </a:cubicBezTo>
                        <a:cubicBezTo>
                          <a:pt x="226" y="261"/>
                          <a:pt x="226" y="261"/>
                          <a:pt x="226" y="261"/>
                        </a:cubicBezTo>
                        <a:cubicBezTo>
                          <a:pt x="226" y="262"/>
                          <a:pt x="226" y="263"/>
                          <a:pt x="225" y="264"/>
                        </a:cubicBezTo>
                        <a:cubicBezTo>
                          <a:pt x="223" y="263"/>
                          <a:pt x="222" y="261"/>
                          <a:pt x="221" y="259"/>
                        </a:cubicBezTo>
                        <a:cubicBezTo>
                          <a:pt x="220" y="261"/>
                          <a:pt x="220" y="264"/>
                          <a:pt x="217" y="264"/>
                        </a:cubicBezTo>
                        <a:cubicBezTo>
                          <a:pt x="215" y="264"/>
                          <a:pt x="214" y="263"/>
                          <a:pt x="214" y="262"/>
                        </a:cubicBezTo>
                        <a:cubicBezTo>
                          <a:pt x="214" y="259"/>
                          <a:pt x="214" y="258"/>
                          <a:pt x="214" y="256"/>
                        </a:cubicBezTo>
                        <a:cubicBezTo>
                          <a:pt x="211" y="256"/>
                          <a:pt x="210" y="256"/>
                          <a:pt x="208" y="255"/>
                        </a:cubicBezTo>
                        <a:cubicBezTo>
                          <a:pt x="209" y="253"/>
                          <a:pt x="209" y="252"/>
                          <a:pt x="209" y="250"/>
                        </a:cubicBezTo>
                        <a:cubicBezTo>
                          <a:pt x="211" y="250"/>
                          <a:pt x="211" y="250"/>
                          <a:pt x="211" y="250"/>
                        </a:cubicBezTo>
                        <a:cubicBezTo>
                          <a:pt x="213" y="252"/>
                          <a:pt x="214" y="255"/>
                          <a:pt x="217" y="255"/>
                        </a:cubicBezTo>
                        <a:cubicBezTo>
                          <a:pt x="219" y="255"/>
                          <a:pt x="221" y="254"/>
                          <a:pt x="221" y="252"/>
                        </a:cubicBezTo>
                        <a:cubicBezTo>
                          <a:pt x="221" y="244"/>
                          <a:pt x="213" y="238"/>
                          <a:pt x="204" y="238"/>
                        </a:cubicBezTo>
                        <a:cubicBezTo>
                          <a:pt x="199" y="238"/>
                          <a:pt x="199" y="260"/>
                          <a:pt x="199" y="249"/>
                        </a:cubicBezTo>
                        <a:cubicBezTo>
                          <a:pt x="199" y="247"/>
                          <a:pt x="199" y="245"/>
                          <a:pt x="197" y="245"/>
                        </a:cubicBezTo>
                        <a:cubicBezTo>
                          <a:pt x="193" y="245"/>
                          <a:pt x="190" y="248"/>
                          <a:pt x="190" y="252"/>
                        </a:cubicBezTo>
                        <a:cubicBezTo>
                          <a:pt x="190" y="254"/>
                          <a:pt x="190" y="254"/>
                          <a:pt x="190" y="254"/>
                        </a:cubicBezTo>
                        <a:cubicBezTo>
                          <a:pt x="189" y="254"/>
                          <a:pt x="188" y="254"/>
                          <a:pt x="187" y="253"/>
                        </a:cubicBezTo>
                        <a:cubicBezTo>
                          <a:pt x="187" y="256"/>
                          <a:pt x="188" y="258"/>
                          <a:pt x="188" y="262"/>
                        </a:cubicBezTo>
                        <a:cubicBezTo>
                          <a:pt x="188" y="266"/>
                          <a:pt x="189" y="271"/>
                          <a:pt x="185" y="271"/>
                        </a:cubicBezTo>
                        <a:cubicBezTo>
                          <a:pt x="182" y="271"/>
                          <a:pt x="179" y="269"/>
                          <a:pt x="178" y="267"/>
                        </a:cubicBezTo>
                        <a:cubicBezTo>
                          <a:pt x="178" y="265"/>
                          <a:pt x="178" y="265"/>
                          <a:pt x="178" y="265"/>
                        </a:cubicBezTo>
                        <a:cubicBezTo>
                          <a:pt x="175" y="266"/>
                          <a:pt x="174" y="264"/>
                          <a:pt x="171" y="264"/>
                        </a:cubicBezTo>
                        <a:cubicBezTo>
                          <a:pt x="173" y="267"/>
                          <a:pt x="176" y="269"/>
                          <a:pt x="176" y="273"/>
                        </a:cubicBezTo>
                        <a:cubicBezTo>
                          <a:pt x="176" y="275"/>
                          <a:pt x="175" y="275"/>
                          <a:pt x="173" y="276"/>
                        </a:cubicBezTo>
                        <a:cubicBezTo>
                          <a:pt x="174" y="276"/>
                          <a:pt x="175" y="277"/>
                          <a:pt x="175" y="278"/>
                        </a:cubicBezTo>
                        <a:cubicBezTo>
                          <a:pt x="175" y="281"/>
                          <a:pt x="171" y="282"/>
                          <a:pt x="169" y="285"/>
                        </a:cubicBezTo>
                        <a:cubicBezTo>
                          <a:pt x="166" y="289"/>
                          <a:pt x="168" y="297"/>
                          <a:pt x="163" y="297"/>
                        </a:cubicBezTo>
                        <a:cubicBezTo>
                          <a:pt x="156" y="297"/>
                          <a:pt x="154" y="290"/>
                          <a:pt x="147" y="290"/>
                        </a:cubicBezTo>
                        <a:cubicBezTo>
                          <a:pt x="143" y="290"/>
                          <a:pt x="141" y="291"/>
                          <a:pt x="137" y="291"/>
                        </a:cubicBezTo>
                        <a:cubicBezTo>
                          <a:pt x="134" y="291"/>
                          <a:pt x="134" y="289"/>
                          <a:pt x="132" y="289"/>
                        </a:cubicBezTo>
                        <a:cubicBezTo>
                          <a:pt x="128" y="289"/>
                          <a:pt x="127" y="293"/>
                          <a:pt x="124" y="293"/>
                        </a:cubicBezTo>
                        <a:cubicBezTo>
                          <a:pt x="119" y="293"/>
                          <a:pt x="121" y="286"/>
                          <a:pt x="118" y="281"/>
                        </a:cubicBezTo>
                        <a:cubicBezTo>
                          <a:pt x="114" y="276"/>
                          <a:pt x="112" y="273"/>
                          <a:pt x="108" y="269"/>
                        </a:cubicBezTo>
                        <a:cubicBezTo>
                          <a:pt x="104" y="259"/>
                          <a:pt x="97" y="257"/>
                          <a:pt x="91" y="248"/>
                        </a:cubicBezTo>
                        <a:cubicBezTo>
                          <a:pt x="88" y="241"/>
                          <a:pt x="88" y="236"/>
                          <a:pt x="85" y="228"/>
                        </a:cubicBezTo>
                        <a:cubicBezTo>
                          <a:pt x="84" y="225"/>
                          <a:pt x="82" y="224"/>
                          <a:pt x="81" y="221"/>
                        </a:cubicBezTo>
                        <a:cubicBezTo>
                          <a:pt x="80" y="217"/>
                          <a:pt x="81" y="215"/>
                          <a:pt x="80" y="211"/>
                        </a:cubicBezTo>
                        <a:cubicBezTo>
                          <a:pt x="80" y="204"/>
                          <a:pt x="76" y="201"/>
                          <a:pt x="75" y="195"/>
                        </a:cubicBezTo>
                        <a:cubicBezTo>
                          <a:pt x="77" y="195"/>
                          <a:pt x="77" y="195"/>
                          <a:pt x="77" y="195"/>
                        </a:cubicBezTo>
                        <a:cubicBezTo>
                          <a:pt x="79" y="200"/>
                          <a:pt x="82" y="201"/>
                          <a:pt x="86" y="205"/>
                        </a:cubicBezTo>
                        <a:cubicBezTo>
                          <a:pt x="89" y="207"/>
                          <a:pt x="87" y="215"/>
                          <a:pt x="89" y="209"/>
                        </a:cubicBezTo>
                        <a:cubicBezTo>
                          <a:pt x="91" y="210"/>
                          <a:pt x="92" y="211"/>
                          <a:pt x="93" y="212"/>
                        </a:cubicBezTo>
                        <a:cubicBezTo>
                          <a:pt x="93" y="209"/>
                          <a:pt x="93" y="209"/>
                          <a:pt x="93" y="209"/>
                        </a:cubicBezTo>
                        <a:cubicBezTo>
                          <a:pt x="93" y="202"/>
                          <a:pt x="88" y="200"/>
                          <a:pt x="85" y="194"/>
                        </a:cubicBezTo>
                        <a:cubicBezTo>
                          <a:pt x="83" y="190"/>
                          <a:pt x="82" y="186"/>
                          <a:pt x="78" y="186"/>
                        </a:cubicBezTo>
                        <a:cubicBezTo>
                          <a:pt x="78" y="169"/>
                          <a:pt x="66" y="163"/>
                          <a:pt x="59" y="147"/>
                        </a:cubicBezTo>
                        <a:cubicBezTo>
                          <a:pt x="56" y="142"/>
                          <a:pt x="51" y="139"/>
                          <a:pt x="51" y="133"/>
                        </a:cubicBezTo>
                        <a:cubicBezTo>
                          <a:pt x="51" y="132"/>
                          <a:pt x="52" y="132"/>
                          <a:pt x="52" y="132"/>
                        </a:cubicBezTo>
                        <a:cubicBezTo>
                          <a:pt x="52" y="121"/>
                          <a:pt x="48" y="116"/>
                          <a:pt x="45" y="106"/>
                        </a:cubicBezTo>
                        <a:cubicBezTo>
                          <a:pt x="45" y="104"/>
                          <a:pt x="43" y="104"/>
                          <a:pt x="43" y="102"/>
                        </a:cubicBezTo>
                        <a:cubicBezTo>
                          <a:pt x="43" y="96"/>
                          <a:pt x="47" y="94"/>
                          <a:pt x="48" y="88"/>
                        </a:cubicBezTo>
                        <a:cubicBezTo>
                          <a:pt x="47" y="80"/>
                          <a:pt x="47" y="80"/>
                          <a:pt x="47" y="80"/>
                        </a:cubicBezTo>
                        <a:cubicBezTo>
                          <a:pt x="48" y="80"/>
                          <a:pt x="48" y="80"/>
                          <a:pt x="48" y="80"/>
                        </a:cubicBezTo>
                        <a:cubicBezTo>
                          <a:pt x="49" y="81"/>
                          <a:pt x="49" y="81"/>
                          <a:pt x="50" y="82"/>
                        </a:cubicBezTo>
                        <a:cubicBezTo>
                          <a:pt x="54" y="84"/>
                          <a:pt x="57" y="84"/>
                          <a:pt x="61" y="85"/>
                        </a:cubicBezTo>
                        <a:cubicBezTo>
                          <a:pt x="64" y="86"/>
                          <a:pt x="65" y="89"/>
                          <a:pt x="68" y="89"/>
                        </a:cubicBezTo>
                        <a:cubicBezTo>
                          <a:pt x="70" y="89"/>
                          <a:pt x="71" y="87"/>
                          <a:pt x="73" y="87"/>
                        </a:cubicBezTo>
                        <a:cubicBezTo>
                          <a:pt x="80" y="87"/>
                          <a:pt x="82" y="91"/>
                          <a:pt x="88" y="94"/>
                        </a:cubicBezTo>
                        <a:cubicBezTo>
                          <a:pt x="100" y="98"/>
                          <a:pt x="107" y="102"/>
                          <a:pt x="119" y="107"/>
                        </a:cubicBezTo>
                        <a:cubicBezTo>
                          <a:pt x="125" y="110"/>
                          <a:pt x="129" y="113"/>
                          <a:pt x="135" y="113"/>
                        </a:cubicBezTo>
                        <a:cubicBezTo>
                          <a:pt x="141" y="113"/>
                          <a:pt x="141" y="113"/>
                          <a:pt x="141" y="113"/>
                        </a:cubicBezTo>
                        <a:cubicBezTo>
                          <a:pt x="146" y="113"/>
                          <a:pt x="147" y="116"/>
                          <a:pt x="151" y="118"/>
                        </a:cubicBezTo>
                        <a:cubicBezTo>
                          <a:pt x="152" y="113"/>
                          <a:pt x="152" y="107"/>
                          <a:pt x="156" y="107"/>
                        </a:cubicBezTo>
                        <a:cubicBezTo>
                          <a:pt x="160" y="107"/>
                          <a:pt x="161" y="110"/>
                          <a:pt x="164" y="112"/>
                        </a:cubicBezTo>
                        <a:cubicBezTo>
                          <a:pt x="168" y="116"/>
                          <a:pt x="170" y="118"/>
                          <a:pt x="173" y="122"/>
                        </a:cubicBezTo>
                        <a:cubicBezTo>
                          <a:pt x="174" y="125"/>
                          <a:pt x="167" y="107"/>
                          <a:pt x="167" y="105"/>
                        </a:cubicBezTo>
                        <a:cubicBezTo>
                          <a:pt x="167" y="102"/>
                          <a:pt x="167" y="102"/>
                          <a:pt x="167" y="102"/>
                        </a:cubicBezTo>
                        <a:cubicBezTo>
                          <a:pt x="168" y="102"/>
                          <a:pt x="168" y="102"/>
                          <a:pt x="168" y="102"/>
                        </a:cubicBezTo>
                        <a:cubicBezTo>
                          <a:pt x="172" y="102"/>
                          <a:pt x="174" y="104"/>
                          <a:pt x="178" y="104"/>
                        </a:cubicBezTo>
                        <a:cubicBezTo>
                          <a:pt x="182" y="104"/>
                          <a:pt x="183" y="100"/>
                          <a:pt x="187" y="100"/>
                        </a:cubicBezTo>
                        <a:cubicBezTo>
                          <a:pt x="190" y="100"/>
                          <a:pt x="191" y="104"/>
                          <a:pt x="193" y="104"/>
                        </a:cubicBezTo>
                        <a:cubicBezTo>
                          <a:pt x="201" y="104"/>
                          <a:pt x="204" y="97"/>
                          <a:pt x="207" y="90"/>
                        </a:cubicBezTo>
                        <a:cubicBezTo>
                          <a:pt x="211" y="92"/>
                          <a:pt x="213" y="95"/>
                          <a:pt x="218" y="95"/>
                        </a:cubicBezTo>
                        <a:cubicBezTo>
                          <a:pt x="223" y="95"/>
                          <a:pt x="227" y="91"/>
                          <a:pt x="227" y="86"/>
                        </a:cubicBezTo>
                        <a:cubicBezTo>
                          <a:pt x="227" y="81"/>
                          <a:pt x="247" y="97"/>
                          <a:pt x="247" y="101"/>
                        </a:cubicBezTo>
                        <a:cubicBezTo>
                          <a:pt x="247" y="104"/>
                          <a:pt x="242" y="104"/>
                          <a:pt x="242" y="107"/>
                        </a:cubicBezTo>
                        <a:cubicBezTo>
                          <a:pt x="242" y="107"/>
                          <a:pt x="243" y="107"/>
                          <a:pt x="243" y="108"/>
                        </a:cubicBezTo>
                        <a:cubicBezTo>
                          <a:pt x="243" y="117"/>
                          <a:pt x="243" y="117"/>
                          <a:pt x="243" y="117"/>
                        </a:cubicBezTo>
                        <a:cubicBezTo>
                          <a:pt x="243" y="119"/>
                          <a:pt x="244" y="120"/>
                          <a:pt x="244" y="123"/>
                        </a:cubicBezTo>
                        <a:cubicBezTo>
                          <a:pt x="244" y="126"/>
                          <a:pt x="244" y="128"/>
                          <a:pt x="244" y="131"/>
                        </a:cubicBezTo>
                        <a:cubicBezTo>
                          <a:pt x="244" y="137"/>
                          <a:pt x="244" y="137"/>
                          <a:pt x="244" y="137"/>
                        </a:cubicBezTo>
                        <a:cubicBezTo>
                          <a:pt x="244" y="142"/>
                          <a:pt x="247" y="144"/>
                          <a:pt x="247" y="148"/>
                        </a:cubicBezTo>
                        <a:cubicBezTo>
                          <a:pt x="247" y="152"/>
                          <a:pt x="244" y="154"/>
                          <a:pt x="244" y="159"/>
                        </a:cubicBezTo>
                        <a:cubicBezTo>
                          <a:pt x="244" y="163"/>
                          <a:pt x="245" y="165"/>
                          <a:pt x="245" y="169"/>
                        </a:cubicBezTo>
                        <a:cubicBezTo>
                          <a:pt x="245" y="172"/>
                          <a:pt x="243" y="174"/>
                          <a:pt x="243" y="177"/>
                        </a:cubicBezTo>
                        <a:cubicBezTo>
                          <a:pt x="243" y="180"/>
                          <a:pt x="245" y="180"/>
                          <a:pt x="245" y="183"/>
                        </a:cubicBezTo>
                        <a:cubicBezTo>
                          <a:pt x="243" y="182"/>
                          <a:pt x="242" y="181"/>
                          <a:pt x="240" y="180"/>
                        </a:cubicBezTo>
                        <a:cubicBezTo>
                          <a:pt x="240" y="180"/>
                          <a:pt x="240" y="180"/>
                          <a:pt x="240" y="179"/>
                        </a:cubicBezTo>
                        <a:cubicBezTo>
                          <a:pt x="240" y="178"/>
                          <a:pt x="241" y="177"/>
                          <a:pt x="241" y="175"/>
                        </a:cubicBezTo>
                        <a:cubicBezTo>
                          <a:pt x="235" y="178"/>
                          <a:pt x="234" y="183"/>
                          <a:pt x="233" y="189"/>
                        </a:cubicBezTo>
                        <a:cubicBezTo>
                          <a:pt x="231" y="194"/>
                          <a:pt x="229" y="196"/>
                          <a:pt x="229" y="201"/>
                        </a:cubicBezTo>
                        <a:cubicBezTo>
                          <a:pt x="229" y="202"/>
                          <a:pt x="230" y="202"/>
                          <a:pt x="230" y="202"/>
                        </a:cubicBezTo>
                        <a:close/>
                        <a:moveTo>
                          <a:pt x="191" y="273"/>
                        </a:moveTo>
                        <a:cubicBezTo>
                          <a:pt x="191" y="273"/>
                          <a:pt x="191" y="272"/>
                          <a:pt x="190" y="272"/>
                        </a:cubicBezTo>
                        <a:cubicBezTo>
                          <a:pt x="186" y="272"/>
                          <a:pt x="187" y="278"/>
                          <a:pt x="185" y="281"/>
                        </a:cubicBezTo>
                        <a:cubicBezTo>
                          <a:pt x="187" y="283"/>
                          <a:pt x="187" y="286"/>
                          <a:pt x="189" y="288"/>
                        </a:cubicBezTo>
                        <a:cubicBezTo>
                          <a:pt x="191" y="285"/>
                          <a:pt x="191" y="283"/>
                          <a:pt x="192" y="280"/>
                        </a:cubicBezTo>
                        <a:cubicBezTo>
                          <a:pt x="191" y="278"/>
                          <a:pt x="191" y="278"/>
                          <a:pt x="191" y="278"/>
                        </a:cubicBezTo>
                        <a:cubicBezTo>
                          <a:pt x="191" y="273"/>
                          <a:pt x="191" y="273"/>
                          <a:pt x="191" y="273"/>
                        </a:cubicBezTo>
                        <a:close/>
                        <a:moveTo>
                          <a:pt x="235" y="221"/>
                        </a:moveTo>
                        <a:cubicBezTo>
                          <a:pt x="234" y="220"/>
                          <a:pt x="234" y="220"/>
                          <a:pt x="234" y="220"/>
                        </a:cubicBezTo>
                        <a:cubicBezTo>
                          <a:pt x="233" y="220"/>
                          <a:pt x="233" y="220"/>
                          <a:pt x="233" y="220"/>
                        </a:cubicBezTo>
                        <a:cubicBezTo>
                          <a:pt x="232" y="222"/>
                          <a:pt x="232" y="224"/>
                          <a:pt x="231" y="226"/>
                        </a:cubicBezTo>
                        <a:cubicBezTo>
                          <a:pt x="232" y="226"/>
                          <a:pt x="233" y="227"/>
                          <a:pt x="234" y="227"/>
                        </a:cubicBezTo>
                        <a:cubicBezTo>
                          <a:pt x="234" y="227"/>
                          <a:pt x="235" y="226"/>
                          <a:pt x="235" y="226"/>
                        </a:cubicBezTo>
                        <a:cubicBezTo>
                          <a:pt x="235" y="221"/>
                          <a:pt x="235" y="221"/>
                          <a:pt x="235" y="221"/>
                        </a:cubicBezTo>
                        <a:close/>
                        <a:moveTo>
                          <a:pt x="58" y="77"/>
                        </a:moveTo>
                        <a:cubicBezTo>
                          <a:pt x="58" y="79"/>
                          <a:pt x="57" y="80"/>
                          <a:pt x="57" y="82"/>
                        </a:cubicBezTo>
                        <a:cubicBezTo>
                          <a:pt x="58" y="82"/>
                          <a:pt x="58" y="82"/>
                          <a:pt x="58" y="82"/>
                        </a:cubicBezTo>
                        <a:cubicBezTo>
                          <a:pt x="61" y="81"/>
                          <a:pt x="62" y="81"/>
                          <a:pt x="64" y="79"/>
                        </a:cubicBezTo>
                        <a:cubicBezTo>
                          <a:pt x="62" y="78"/>
                          <a:pt x="61" y="77"/>
                          <a:pt x="58" y="77"/>
                        </a:cubicBezTo>
                        <a:close/>
                        <a:moveTo>
                          <a:pt x="218" y="20"/>
                        </a:moveTo>
                        <a:cubicBezTo>
                          <a:pt x="222" y="22"/>
                          <a:pt x="224" y="25"/>
                          <a:pt x="224" y="29"/>
                        </a:cubicBezTo>
                        <a:cubicBezTo>
                          <a:pt x="224" y="29"/>
                          <a:pt x="223" y="30"/>
                          <a:pt x="222" y="30"/>
                        </a:cubicBezTo>
                        <a:cubicBezTo>
                          <a:pt x="223" y="31"/>
                          <a:pt x="223" y="31"/>
                          <a:pt x="223" y="31"/>
                        </a:cubicBezTo>
                        <a:cubicBezTo>
                          <a:pt x="227" y="31"/>
                          <a:pt x="228" y="36"/>
                          <a:pt x="230" y="41"/>
                        </a:cubicBezTo>
                        <a:cubicBezTo>
                          <a:pt x="232" y="44"/>
                          <a:pt x="233" y="46"/>
                          <a:pt x="234" y="49"/>
                        </a:cubicBezTo>
                        <a:cubicBezTo>
                          <a:pt x="236" y="48"/>
                          <a:pt x="237" y="45"/>
                          <a:pt x="240" y="45"/>
                        </a:cubicBezTo>
                        <a:cubicBezTo>
                          <a:pt x="242" y="45"/>
                          <a:pt x="243" y="46"/>
                          <a:pt x="244" y="46"/>
                        </a:cubicBezTo>
                        <a:cubicBezTo>
                          <a:pt x="245" y="46"/>
                          <a:pt x="245" y="45"/>
                          <a:pt x="245" y="44"/>
                        </a:cubicBezTo>
                        <a:cubicBezTo>
                          <a:pt x="245" y="42"/>
                          <a:pt x="245" y="41"/>
                          <a:pt x="245" y="39"/>
                        </a:cubicBezTo>
                        <a:cubicBezTo>
                          <a:pt x="244" y="39"/>
                          <a:pt x="243" y="40"/>
                          <a:pt x="242" y="40"/>
                        </a:cubicBezTo>
                        <a:cubicBezTo>
                          <a:pt x="241" y="40"/>
                          <a:pt x="241" y="39"/>
                          <a:pt x="241" y="39"/>
                        </a:cubicBezTo>
                        <a:cubicBezTo>
                          <a:pt x="242" y="37"/>
                          <a:pt x="243" y="36"/>
                          <a:pt x="243" y="34"/>
                        </a:cubicBezTo>
                        <a:cubicBezTo>
                          <a:pt x="243" y="28"/>
                          <a:pt x="243" y="28"/>
                          <a:pt x="243" y="28"/>
                        </a:cubicBezTo>
                        <a:cubicBezTo>
                          <a:pt x="233" y="28"/>
                          <a:pt x="232" y="18"/>
                          <a:pt x="225" y="11"/>
                        </a:cubicBezTo>
                        <a:cubicBezTo>
                          <a:pt x="223" y="15"/>
                          <a:pt x="222" y="18"/>
                          <a:pt x="218" y="20"/>
                        </a:cubicBezTo>
                        <a:close/>
                        <a:moveTo>
                          <a:pt x="238" y="56"/>
                        </a:moveTo>
                        <a:cubicBezTo>
                          <a:pt x="236" y="56"/>
                          <a:pt x="236" y="55"/>
                          <a:pt x="234" y="55"/>
                        </a:cubicBezTo>
                        <a:cubicBezTo>
                          <a:pt x="231" y="55"/>
                          <a:pt x="229" y="56"/>
                          <a:pt x="228" y="59"/>
                        </a:cubicBezTo>
                        <a:cubicBezTo>
                          <a:pt x="231" y="61"/>
                          <a:pt x="233" y="61"/>
                          <a:pt x="237" y="61"/>
                        </a:cubicBezTo>
                        <a:cubicBezTo>
                          <a:pt x="240" y="61"/>
                          <a:pt x="242" y="61"/>
                          <a:pt x="244" y="59"/>
                        </a:cubicBezTo>
                        <a:cubicBezTo>
                          <a:pt x="245" y="61"/>
                          <a:pt x="246" y="62"/>
                          <a:pt x="247" y="64"/>
                        </a:cubicBezTo>
                        <a:cubicBezTo>
                          <a:pt x="250" y="63"/>
                          <a:pt x="251" y="62"/>
                          <a:pt x="253" y="60"/>
                        </a:cubicBezTo>
                        <a:cubicBezTo>
                          <a:pt x="251" y="57"/>
                          <a:pt x="249" y="56"/>
                          <a:pt x="248" y="52"/>
                        </a:cubicBezTo>
                        <a:cubicBezTo>
                          <a:pt x="247" y="52"/>
                          <a:pt x="247" y="52"/>
                          <a:pt x="247" y="52"/>
                        </a:cubicBezTo>
                        <a:cubicBezTo>
                          <a:pt x="245" y="55"/>
                          <a:pt x="242" y="56"/>
                          <a:pt x="238" y="56"/>
                        </a:cubicBezTo>
                        <a:close/>
                        <a:moveTo>
                          <a:pt x="236" y="69"/>
                        </a:moveTo>
                        <a:cubicBezTo>
                          <a:pt x="236" y="70"/>
                          <a:pt x="236" y="70"/>
                          <a:pt x="236" y="71"/>
                        </a:cubicBezTo>
                        <a:cubicBezTo>
                          <a:pt x="239" y="70"/>
                          <a:pt x="240" y="69"/>
                          <a:pt x="242" y="67"/>
                        </a:cubicBezTo>
                        <a:cubicBezTo>
                          <a:pt x="239" y="66"/>
                          <a:pt x="236" y="67"/>
                          <a:pt x="236" y="69"/>
                        </a:cubicBezTo>
                        <a:close/>
                        <a:moveTo>
                          <a:pt x="55" y="62"/>
                        </a:moveTo>
                        <a:cubicBezTo>
                          <a:pt x="61" y="62"/>
                          <a:pt x="61" y="62"/>
                          <a:pt x="61" y="62"/>
                        </a:cubicBezTo>
                        <a:cubicBezTo>
                          <a:pt x="61" y="61"/>
                          <a:pt x="61" y="60"/>
                          <a:pt x="61" y="58"/>
                        </a:cubicBezTo>
                        <a:cubicBezTo>
                          <a:pt x="58" y="59"/>
                          <a:pt x="57" y="61"/>
                          <a:pt x="55" y="62"/>
                        </a:cubicBezTo>
                        <a:close/>
                        <a:moveTo>
                          <a:pt x="9" y="3"/>
                        </a:moveTo>
                        <a:cubicBezTo>
                          <a:pt x="8" y="2"/>
                          <a:pt x="8" y="1"/>
                          <a:pt x="7" y="1"/>
                        </a:cubicBezTo>
                        <a:cubicBezTo>
                          <a:pt x="5" y="0"/>
                          <a:pt x="5" y="0"/>
                          <a:pt x="5" y="0"/>
                        </a:cubicBezTo>
                        <a:cubicBezTo>
                          <a:pt x="5" y="2"/>
                          <a:pt x="6" y="3"/>
                          <a:pt x="5" y="5"/>
                        </a:cubicBezTo>
                        <a:cubicBezTo>
                          <a:pt x="5" y="7"/>
                          <a:pt x="1" y="7"/>
                          <a:pt x="1" y="9"/>
                        </a:cubicBezTo>
                        <a:cubicBezTo>
                          <a:pt x="1" y="11"/>
                          <a:pt x="2" y="12"/>
                          <a:pt x="2" y="13"/>
                        </a:cubicBezTo>
                        <a:cubicBezTo>
                          <a:pt x="2" y="17"/>
                          <a:pt x="0" y="18"/>
                          <a:pt x="0" y="21"/>
                        </a:cubicBezTo>
                        <a:cubicBezTo>
                          <a:pt x="0" y="24"/>
                          <a:pt x="0" y="24"/>
                          <a:pt x="0" y="24"/>
                        </a:cubicBezTo>
                        <a:cubicBezTo>
                          <a:pt x="1" y="24"/>
                          <a:pt x="2" y="24"/>
                          <a:pt x="3" y="24"/>
                        </a:cubicBezTo>
                        <a:cubicBezTo>
                          <a:pt x="3" y="38"/>
                          <a:pt x="3" y="38"/>
                          <a:pt x="3" y="38"/>
                        </a:cubicBezTo>
                        <a:cubicBezTo>
                          <a:pt x="3" y="38"/>
                          <a:pt x="4" y="38"/>
                          <a:pt x="4" y="38"/>
                        </a:cubicBezTo>
                        <a:cubicBezTo>
                          <a:pt x="6" y="38"/>
                          <a:pt x="6" y="36"/>
                          <a:pt x="8" y="35"/>
                        </a:cubicBezTo>
                        <a:cubicBezTo>
                          <a:pt x="12" y="33"/>
                          <a:pt x="15" y="30"/>
                          <a:pt x="15" y="25"/>
                        </a:cubicBezTo>
                        <a:cubicBezTo>
                          <a:pt x="15" y="21"/>
                          <a:pt x="13" y="19"/>
                          <a:pt x="13" y="15"/>
                        </a:cubicBezTo>
                        <a:cubicBezTo>
                          <a:pt x="13" y="11"/>
                          <a:pt x="14" y="9"/>
                          <a:pt x="14" y="6"/>
                        </a:cubicBezTo>
                        <a:cubicBezTo>
                          <a:pt x="14" y="4"/>
                          <a:pt x="11" y="4"/>
                          <a:pt x="9" y="3"/>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45" name="Google Shape;45;p4"/>
                <p:cNvGrpSpPr/>
                <p:nvPr/>
              </p:nvGrpSpPr>
              <p:grpSpPr>
                <a:xfrm>
                  <a:off x="7222619" y="4730992"/>
                  <a:ext cx="955054" cy="1350341"/>
                  <a:chOff x="4341813" y="804863"/>
                  <a:chExt cx="2811462" cy="3975099"/>
                </a:xfrm>
              </p:grpSpPr>
              <p:sp>
                <p:nvSpPr>
                  <p:cNvPr id="46" name="Google Shape;46;p4"/>
                  <p:cNvSpPr/>
                  <p:nvPr/>
                </p:nvSpPr>
                <p:spPr>
                  <a:xfrm>
                    <a:off x="4341813" y="3771900"/>
                    <a:ext cx="692150" cy="1008062"/>
                  </a:xfrm>
                  <a:custGeom>
                    <a:avLst/>
                    <a:gdLst/>
                    <a:ahLst/>
                    <a:cxnLst/>
                    <a:rect l="l" t="t" r="r" b="b"/>
                    <a:pathLst>
                      <a:path w="474" h="691" extrusionOk="0">
                        <a:moveTo>
                          <a:pt x="156" y="657"/>
                        </a:moveTo>
                        <a:cubicBezTo>
                          <a:pt x="155" y="657"/>
                          <a:pt x="155" y="658"/>
                          <a:pt x="155" y="659"/>
                        </a:cubicBezTo>
                        <a:cubicBezTo>
                          <a:pt x="155" y="660"/>
                          <a:pt x="155" y="660"/>
                          <a:pt x="156" y="661"/>
                        </a:cubicBezTo>
                        <a:cubicBezTo>
                          <a:pt x="156" y="660"/>
                          <a:pt x="157" y="659"/>
                          <a:pt x="157" y="658"/>
                        </a:cubicBezTo>
                        <a:cubicBezTo>
                          <a:pt x="157" y="657"/>
                          <a:pt x="156" y="657"/>
                          <a:pt x="156" y="657"/>
                        </a:cubicBezTo>
                        <a:close/>
                        <a:moveTo>
                          <a:pt x="191" y="568"/>
                        </a:moveTo>
                        <a:cubicBezTo>
                          <a:pt x="189" y="567"/>
                          <a:pt x="189" y="567"/>
                          <a:pt x="189" y="567"/>
                        </a:cubicBezTo>
                        <a:cubicBezTo>
                          <a:pt x="187" y="567"/>
                          <a:pt x="187" y="567"/>
                          <a:pt x="187" y="567"/>
                        </a:cubicBezTo>
                        <a:cubicBezTo>
                          <a:pt x="187" y="570"/>
                          <a:pt x="187" y="570"/>
                          <a:pt x="187" y="570"/>
                        </a:cubicBezTo>
                        <a:cubicBezTo>
                          <a:pt x="187" y="573"/>
                          <a:pt x="189" y="576"/>
                          <a:pt x="192" y="576"/>
                        </a:cubicBezTo>
                        <a:cubicBezTo>
                          <a:pt x="195" y="576"/>
                          <a:pt x="196" y="574"/>
                          <a:pt x="196" y="572"/>
                        </a:cubicBezTo>
                        <a:cubicBezTo>
                          <a:pt x="196" y="570"/>
                          <a:pt x="193" y="570"/>
                          <a:pt x="193" y="569"/>
                        </a:cubicBezTo>
                        <a:cubicBezTo>
                          <a:pt x="193" y="568"/>
                          <a:pt x="192" y="568"/>
                          <a:pt x="191" y="568"/>
                        </a:cubicBezTo>
                        <a:close/>
                        <a:moveTo>
                          <a:pt x="286" y="604"/>
                        </a:moveTo>
                        <a:cubicBezTo>
                          <a:pt x="290" y="604"/>
                          <a:pt x="290" y="604"/>
                          <a:pt x="290" y="604"/>
                        </a:cubicBezTo>
                        <a:cubicBezTo>
                          <a:pt x="290" y="603"/>
                          <a:pt x="290" y="601"/>
                          <a:pt x="288" y="601"/>
                        </a:cubicBezTo>
                        <a:cubicBezTo>
                          <a:pt x="287" y="601"/>
                          <a:pt x="286" y="603"/>
                          <a:pt x="286" y="604"/>
                        </a:cubicBezTo>
                        <a:close/>
                        <a:moveTo>
                          <a:pt x="334" y="564"/>
                        </a:moveTo>
                        <a:cubicBezTo>
                          <a:pt x="332" y="568"/>
                          <a:pt x="330" y="570"/>
                          <a:pt x="325" y="571"/>
                        </a:cubicBezTo>
                        <a:cubicBezTo>
                          <a:pt x="325" y="572"/>
                          <a:pt x="325" y="572"/>
                          <a:pt x="325" y="572"/>
                        </a:cubicBezTo>
                        <a:cubicBezTo>
                          <a:pt x="330" y="572"/>
                          <a:pt x="330" y="572"/>
                          <a:pt x="330" y="572"/>
                        </a:cubicBezTo>
                        <a:cubicBezTo>
                          <a:pt x="333" y="582"/>
                          <a:pt x="336" y="572"/>
                          <a:pt x="336" y="567"/>
                        </a:cubicBezTo>
                        <a:cubicBezTo>
                          <a:pt x="336" y="565"/>
                          <a:pt x="335" y="565"/>
                          <a:pt x="334" y="564"/>
                        </a:cubicBezTo>
                        <a:close/>
                        <a:moveTo>
                          <a:pt x="220" y="551"/>
                        </a:moveTo>
                        <a:cubicBezTo>
                          <a:pt x="222" y="552"/>
                          <a:pt x="223" y="554"/>
                          <a:pt x="226" y="554"/>
                        </a:cubicBezTo>
                        <a:cubicBezTo>
                          <a:pt x="226" y="553"/>
                          <a:pt x="226" y="550"/>
                          <a:pt x="228" y="550"/>
                        </a:cubicBezTo>
                        <a:cubicBezTo>
                          <a:pt x="232" y="550"/>
                          <a:pt x="234" y="553"/>
                          <a:pt x="237" y="555"/>
                        </a:cubicBezTo>
                        <a:cubicBezTo>
                          <a:pt x="243" y="559"/>
                          <a:pt x="246" y="562"/>
                          <a:pt x="247" y="568"/>
                        </a:cubicBezTo>
                        <a:cubicBezTo>
                          <a:pt x="249" y="573"/>
                          <a:pt x="250" y="577"/>
                          <a:pt x="254" y="579"/>
                        </a:cubicBezTo>
                        <a:cubicBezTo>
                          <a:pt x="259" y="581"/>
                          <a:pt x="264" y="582"/>
                          <a:pt x="264" y="587"/>
                        </a:cubicBezTo>
                        <a:cubicBezTo>
                          <a:pt x="264" y="588"/>
                          <a:pt x="263" y="589"/>
                          <a:pt x="263" y="590"/>
                        </a:cubicBezTo>
                        <a:cubicBezTo>
                          <a:pt x="265" y="591"/>
                          <a:pt x="266" y="592"/>
                          <a:pt x="268" y="592"/>
                        </a:cubicBezTo>
                        <a:cubicBezTo>
                          <a:pt x="269" y="592"/>
                          <a:pt x="270" y="591"/>
                          <a:pt x="271" y="591"/>
                        </a:cubicBezTo>
                        <a:cubicBezTo>
                          <a:pt x="273" y="591"/>
                          <a:pt x="273" y="594"/>
                          <a:pt x="273" y="596"/>
                        </a:cubicBezTo>
                        <a:cubicBezTo>
                          <a:pt x="274" y="598"/>
                          <a:pt x="275" y="599"/>
                          <a:pt x="275" y="601"/>
                        </a:cubicBezTo>
                        <a:cubicBezTo>
                          <a:pt x="275" y="603"/>
                          <a:pt x="275" y="603"/>
                          <a:pt x="275" y="603"/>
                        </a:cubicBezTo>
                        <a:cubicBezTo>
                          <a:pt x="273" y="603"/>
                          <a:pt x="273" y="603"/>
                          <a:pt x="273" y="603"/>
                        </a:cubicBezTo>
                        <a:cubicBezTo>
                          <a:pt x="271" y="603"/>
                          <a:pt x="270" y="602"/>
                          <a:pt x="268" y="602"/>
                        </a:cubicBezTo>
                        <a:cubicBezTo>
                          <a:pt x="266" y="602"/>
                          <a:pt x="265" y="604"/>
                          <a:pt x="262" y="604"/>
                        </a:cubicBezTo>
                        <a:cubicBezTo>
                          <a:pt x="261" y="604"/>
                          <a:pt x="260" y="604"/>
                          <a:pt x="259" y="604"/>
                        </a:cubicBezTo>
                        <a:cubicBezTo>
                          <a:pt x="256" y="604"/>
                          <a:pt x="253" y="604"/>
                          <a:pt x="252" y="601"/>
                        </a:cubicBezTo>
                        <a:cubicBezTo>
                          <a:pt x="252" y="599"/>
                          <a:pt x="252" y="597"/>
                          <a:pt x="250" y="596"/>
                        </a:cubicBezTo>
                        <a:cubicBezTo>
                          <a:pt x="249" y="598"/>
                          <a:pt x="245" y="599"/>
                          <a:pt x="245" y="602"/>
                        </a:cubicBezTo>
                        <a:cubicBezTo>
                          <a:pt x="245" y="604"/>
                          <a:pt x="246" y="605"/>
                          <a:pt x="246" y="607"/>
                        </a:cubicBezTo>
                        <a:cubicBezTo>
                          <a:pt x="246" y="608"/>
                          <a:pt x="246" y="609"/>
                          <a:pt x="245" y="611"/>
                        </a:cubicBezTo>
                        <a:cubicBezTo>
                          <a:pt x="246" y="609"/>
                          <a:pt x="247" y="607"/>
                          <a:pt x="249" y="607"/>
                        </a:cubicBezTo>
                        <a:cubicBezTo>
                          <a:pt x="256" y="607"/>
                          <a:pt x="259" y="614"/>
                          <a:pt x="265" y="614"/>
                        </a:cubicBezTo>
                        <a:cubicBezTo>
                          <a:pt x="267" y="614"/>
                          <a:pt x="268" y="613"/>
                          <a:pt x="270" y="613"/>
                        </a:cubicBezTo>
                        <a:cubicBezTo>
                          <a:pt x="270" y="613"/>
                          <a:pt x="270" y="613"/>
                          <a:pt x="271" y="614"/>
                        </a:cubicBezTo>
                        <a:cubicBezTo>
                          <a:pt x="269" y="617"/>
                          <a:pt x="266" y="618"/>
                          <a:pt x="263" y="619"/>
                        </a:cubicBezTo>
                        <a:cubicBezTo>
                          <a:pt x="264" y="620"/>
                          <a:pt x="266" y="621"/>
                          <a:pt x="268" y="621"/>
                        </a:cubicBezTo>
                        <a:cubicBezTo>
                          <a:pt x="271" y="621"/>
                          <a:pt x="273" y="618"/>
                          <a:pt x="273" y="615"/>
                        </a:cubicBezTo>
                        <a:cubicBezTo>
                          <a:pt x="273" y="614"/>
                          <a:pt x="273" y="614"/>
                          <a:pt x="273" y="613"/>
                        </a:cubicBezTo>
                        <a:cubicBezTo>
                          <a:pt x="273" y="612"/>
                          <a:pt x="274" y="612"/>
                          <a:pt x="274" y="611"/>
                        </a:cubicBezTo>
                        <a:cubicBezTo>
                          <a:pt x="271" y="610"/>
                          <a:pt x="270" y="608"/>
                          <a:pt x="268" y="607"/>
                        </a:cubicBezTo>
                        <a:cubicBezTo>
                          <a:pt x="272" y="607"/>
                          <a:pt x="274" y="608"/>
                          <a:pt x="278" y="608"/>
                        </a:cubicBezTo>
                        <a:cubicBezTo>
                          <a:pt x="279" y="608"/>
                          <a:pt x="279" y="607"/>
                          <a:pt x="280" y="606"/>
                        </a:cubicBezTo>
                        <a:cubicBezTo>
                          <a:pt x="281" y="607"/>
                          <a:pt x="281" y="607"/>
                          <a:pt x="281" y="607"/>
                        </a:cubicBezTo>
                        <a:cubicBezTo>
                          <a:pt x="281" y="609"/>
                          <a:pt x="281" y="609"/>
                          <a:pt x="281" y="609"/>
                        </a:cubicBezTo>
                        <a:cubicBezTo>
                          <a:pt x="281" y="611"/>
                          <a:pt x="279" y="612"/>
                          <a:pt x="279" y="614"/>
                        </a:cubicBezTo>
                        <a:cubicBezTo>
                          <a:pt x="279" y="621"/>
                          <a:pt x="286" y="623"/>
                          <a:pt x="286" y="630"/>
                        </a:cubicBezTo>
                        <a:cubicBezTo>
                          <a:pt x="286" y="633"/>
                          <a:pt x="281" y="633"/>
                          <a:pt x="281" y="635"/>
                        </a:cubicBezTo>
                        <a:cubicBezTo>
                          <a:pt x="281" y="637"/>
                          <a:pt x="282" y="637"/>
                          <a:pt x="283" y="638"/>
                        </a:cubicBezTo>
                        <a:cubicBezTo>
                          <a:pt x="281" y="639"/>
                          <a:pt x="280" y="639"/>
                          <a:pt x="278" y="640"/>
                        </a:cubicBezTo>
                        <a:cubicBezTo>
                          <a:pt x="279" y="641"/>
                          <a:pt x="279" y="642"/>
                          <a:pt x="281" y="643"/>
                        </a:cubicBezTo>
                        <a:cubicBezTo>
                          <a:pt x="283" y="644"/>
                          <a:pt x="285" y="643"/>
                          <a:pt x="285" y="645"/>
                        </a:cubicBezTo>
                        <a:cubicBezTo>
                          <a:pt x="285" y="648"/>
                          <a:pt x="285" y="650"/>
                          <a:pt x="283" y="653"/>
                        </a:cubicBezTo>
                        <a:cubicBezTo>
                          <a:pt x="280" y="650"/>
                          <a:pt x="279" y="648"/>
                          <a:pt x="276" y="645"/>
                        </a:cubicBezTo>
                        <a:cubicBezTo>
                          <a:pt x="275" y="645"/>
                          <a:pt x="275" y="645"/>
                          <a:pt x="275" y="645"/>
                        </a:cubicBezTo>
                        <a:cubicBezTo>
                          <a:pt x="275" y="648"/>
                          <a:pt x="276" y="649"/>
                          <a:pt x="276" y="652"/>
                        </a:cubicBezTo>
                        <a:cubicBezTo>
                          <a:pt x="276" y="653"/>
                          <a:pt x="276" y="653"/>
                          <a:pt x="276" y="653"/>
                        </a:cubicBezTo>
                        <a:cubicBezTo>
                          <a:pt x="273" y="653"/>
                          <a:pt x="273" y="653"/>
                          <a:pt x="273" y="653"/>
                        </a:cubicBezTo>
                        <a:cubicBezTo>
                          <a:pt x="269" y="653"/>
                          <a:pt x="267" y="652"/>
                          <a:pt x="263" y="652"/>
                        </a:cubicBezTo>
                        <a:cubicBezTo>
                          <a:pt x="260" y="652"/>
                          <a:pt x="259" y="653"/>
                          <a:pt x="256" y="654"/>
                        </a:cubicBezTo>
                        <a:cubicBezTo>
                          <a:pt x="254" y="654"/>
                          <a:pt x="252" y="653"/>
                          <a:pt x="249" y="654"/>
                        </a:cubicBezTo>
                        <a:cubicBezTo>
                          <a:pt x="245" y="656"/>
                          <a:pt x="243" y="658"/>
                          <a:pt x="239" y="659"/>
                        </a:cubicBezTo>
                        <a:cubicBezTo>
                          <a:pt x="235" y="660"/>
                          <a:pt x="235" y="663"/>
                          <a:pt x="232" y="665"/>
                        </a:cubicBezTo>
                        <a:cubicBezTo>
                          <a:pt x="228" y="667"/>
                          <a:pt x="225" y="667"/>
                          <a:pt x="221" y="667"/>
                        </a:cubicBezTo>
                        <a:cubicBezTo>
                          <a:pt x="216" y="667"/>
                          <a:pt x="213" y="664"/>
                          <a:pt x="208" y="664"/>
                        </a:cubicBezTo>
                        <a:cubicBezTo>
                          <a:pt x="204" y="664"/>
                          <a:pt x="206" y="670"/>
                          <a:pt x="204" y="673"/>
                        </a:cubicBezTo>
                        <a:cubicBezTo>
                          <a:pt x="203" y="672"/>
                          <a:pt x="202" y="671"/>
                          <a:pt x="202" y="670"/>
                        </a:cubicBezTo>
                        <a:cubicBezTo>
                          <a:pt x="202" y="667"/>
                          <a:pt x="202" y="667"/>
                          <a:pt x="202" y="667"/>
                        </a:cubicBezTo>
                        <a:cubicBezTo>
                          <a:pt x="202" y="665"/>
                          <a:pt x="204" y="665"/>
                          <a:pt x="204" y="663"/>
                        </a:cubicBezTo>
                        <a:cubicBezTo>
                          <a:pt x="204" y="662"/>
                          <a:pt x="204" y="662"/>
                          <a:pt x="204" y="662"/>
                        </a:cubicBezTo>
                        <a:cubicBezTo>
                          <a:pt x="202" y="663"/>
                          <a:pt x="198" y="663"/>
                          <a:pt x="198" y="666"/>
                        </a:cubicBezTo>
                        <a:cubicBezTo>
                          <a:pt x="198" y="667"/>
                          <a:pt x="200" y="667"/>
                          <a:pt x="201" y="668"/>
                        </a:cubicBezTo>
                        <a:cubicBezTo>
                          <a:pt x="200" y="668"/>
                          <a:pt x="199" y="668"/>
                          <a:pt x="198" y="669"/>
                        </a:cubicBezTo>
                        <a:cubicBezTo>
                          <a:pt x="199" y="670"/>
                          <a:pt x="199" y="670"/>
                          <a:pt x="199" y="672"/>
                        </a:cubicBezTo>
                        <a:cubicBezTo>
                          <a:pt x="199" y="675"/>
                          <a:pt x="196" y="676"/>
                          <a:pt x="195" y="679"/>
                        </a:cubicBezTo>
                        <a:cubicBezTo>
                          <a:pt x="194" y="682"/>
                          <a:pt x="194" y="686"/>
                          <a:pt x="191" y="686"/>
                        </a:cubicBezTo>
                        <a:cubicBezTo>
                          <a:pt x="189" y="686"/>
                          <a:pt x="188" y="683"/>
                          <a:pt x="186" y="683"/>
                        </a:cubicBezTo>
                        <a:cubicBezTo>
                          <a:pt x="180" y="683"/>
                          <a:pt x="180" y="691"/>
                          <a:pt x="174" y="691"/>
                        </a:cubicBezTo>
                        <a:cubicBezTo>
                          <a:pt x="170" y="691"/>
                          <a:pt x="167" y="690"/>
                          <a:pt x="165" y="688"/>
                        </a:cubicBezTo>
                        <a:cubicBezTo>
                          <a:pt x="165" y="683"/>
                          <a:pt x="165" y="683"/>
                          <a:pt x="165" y="683"/>
                        </a:cubicBezTo>
                        <a:cubicBezTo>
                          <a:pt x="165" y="682"/>
                          <a:pt x="165" y="682"/>
                          <a:pt x="166" y="681"/>
                        </a:cubicBezTo>
                        <a:cubicBezTo>
                          <a:pt x="160" y="681"/>
                          <a:pt x="160" y="681"/>
                          <a:pt x="160" y="681"/>
                        </a:cubicBezTo>
                        <a:cubicBezTo>
                          <a:pt x="157" y="681"/>
                          <a:pt x="156" y="684"/>
                          <a:pt x="153" y="684"/>
                        </a:cubicBezTo>
                        <a:cubicBezTo>
                          <a:pt x="153" y="682"/>
                          <a:pt x="155" y="682"/>
                          <a:pt x="156" y="680"/>
                        </a:cubicBezTo>
                        <a:cubicBezTo>
                          <a:pt x="157" y="678"/>
                          <a:pt x="158" y="676"/>
                          <a:pt x="160" y="676"/>
                        </a:cubicBezTo>
                        <a:cubicBezTo>
                          <a:pt x="162" y="676"/>
                          <a:pt x="163" y="677"/>
                          <a:pt x="164" y="678"/>
                        </a:cubicBezTo>
                        <a:cubicBezTo>
                          <a:pt x="165" y="675"/>
                          <a:pt x="166" y="673"/>
                          <a:pt x="169" y="671"/>
                        </a:cubicBezTo>
                        <a:cubicBezTo>
                          <a:pt x="172" y="668"/>
                          <a:pt x="175" y="669"/>
                          <a:pt x="178" y="666"/>
                        </a:cubicBezTo>
                        <a:cubicBezTo>
                          <a:pt x="180" y="663"/>
                          <a:pt x="180" y="660"/>
                          <a:pt x="180" y="657"/>
                        </a:cubicBezTo>
                        <a:cubicBezTo>
                          <a:pt x="181" y="654"/>
                          <a:pt x="182" y="653"/>
                          <a:pt x="182" y="650"/>
                        </a:cubicBezTo>
                        <a:cubicBezTo>
                          <a:pt x="182" y="648"/>
                          <a:pt x="180" y="647"/>
                          <a:pt x="180" y="645"/>
                        </a:cubicBezTo>
                        <a:cubicBezTo>
                          <a:pt x="180" y="642"/>
                          <a:pt x="184" y="642"/>
                          <a:pt x="185" y="639"/>
                        </a:cubicBezTo>
                        <a:cubicBezTo>
                          <a:pt x="187" y="636"/>
                          <a:pt x="189" y="632"/>
                          <a:pt x="193" y="632"/>
                        </a:cubicBezTo>
                        <a:cubicBezTo>
                          <a:pt x="196" y="632"/>
                          <a:pt x="198" y="633"/>
                          <a:pt x="200" y="635"/>
                        </a:cubicBezTo>
                        <a:cubicBezTo>
                          <a:pt x="201" y="635"/>
                          <a:pt x="201" y="635"/>
                          <a:pt x="201" y="635"/>
                        </a:cubicBezTo>
                        <a:cubicBezTo>
                          <a:pt x="199" y="630"/>
                          <a:pt x="200" y="626"/>
                          <a:pt x="198" y="621"/>
                        </a:cubicBezTo>
                        <a:cubicBezTo>
                          <a:pt x="197" y="618"/>
                          <a:pt x="195" y="617"/>
                          <a:pt x="195" y="613"/>
                        </a:cubicBezTo>
                        <a:cubicBezTo>
                          <a:pt x="195" y="610"/>
                          <a:pt x="198" y="610"/>
                          <a:pt x="200" y="608"/>
                        </a:cubicBezTo>
                        <a:cubicBezTo>
                          <a:pt x="200" y="608"/>
                          <a:pt x="200" y="609"/>
                          <a:pt x="200" y="609"/>
                        </a:cubicBezTo>
                        <a:cubicBezTo>
                          <a:pt x="200" y="612"/>
                          <a:pt x="200" y="612"/>
                          <a:pt x="200" y="612"/>
                        </a:cubicBezTo>
                        <a:cubicBezTo>
                          <a:pt x="199" y="616"/>
                          <a:pt x="199" y="616"/>
                          <a:pt x="199" y="616"/>
                        </a:cubicBezTo>
                        <a:cubicBezTo>
                          <a:pt x="200" y="616"/>
                          <a:pt x="200" y="617"/>
                          <a:pt x="200" y="617"/>
                        </a:cubicBezTo>
                        <a:cubicBezTo>
                          <a:pt x="207" y="615"/>
                          <a:pt x="212" y="611"/>
                          <a:pt x="212" y="603"/>
                        </a:cubicBezTo>
                        <a:cubicBezTo>
                          <a:pt x="212" y="595"/>
                          <a:pt x="209" y="591"/>
                          <a:pt x="205" y="583"/>
                        </a:cubicBezTo>
                        <a:cubicBezTo>
                          <a:pt x="204" y="580"/>
                          <a:pt x="201" y="579"/>
                          <a:pt x="201" y="576"/>
                        </a:cubicBezTo>
                        <a:cubicBezTo>
                          <a:pt x="201" y="573"/>
                          <a:pt x="203" y="572"/>
                          <a:pt x="203" y="570"/>
                        </a:cubicBezTo>
                        <a:cubicBezTo>
                          <a:pt x="203" y="569"/>
                          <a:pt x="202" y="569"/>
                          <a:pt x="202" y="568"/>
                        </a:cubicBezTo>
                        <a:cubicBezTo>
                          <a:pt x="202" y="559"/>
                          <a:pt x="207" y="551"/>
                          <a:pt x="215" y="551"/>
                        </a:cubicBezTo>
                        <a:cubicBezTo>
                          <a:pt x="217" y="551"/>
                          <a:pt x="218" y="551"/>
                          <a:pt x="220" y="551"/>
                        </a:cubicBezTo>
                        <a:close/>
                        <a:moveTo>
                          <a:pt x="296" y="4"/>
                        </a:moveTo>
                        <a:cubicBezTo>
                          <a:pt x="293" y="5"/>
                          <a:pt x="292" y="8"/>
                          <a:pt x="290" y="9"/>
                        </a:cubicBezTo>
                        <a:cubicBezTo>
                          <a:pt x="286" y="12"/>
                          <a:pt x="283" y="15"/>
                          <a:pt x="283" y="20"/>
                        </a:cubicBezTo>
                        <a:cubicBezTo>
                          <a:pt x="283" y="23"/>
                          <a:pt x="285" y="24"/>
                          <a:pt x="285" y="26"/>
                        </a:cubicBezTo>
                        <a:cubicBezTo>
                          <a:pt x="285" y="30"/>
                          <a:pt x="285" y="30"/>
                          <a:pt x="285" y="30"/>
                        </a:cubicBezTo>
                        <a:cubicBezTo>
                          <a:pt x="283" y="39"/>
                          <a:pt x="283" y="39"/>
                          <a:pt x="283" y="39"/>
                        </a:cubicBezTo>
                        <a:cubicBezTo>
                          <a:pt x="285" y="41"/>
                          <a:pt x="288" y="41"/>
                          <a:pt x="288" y="43"/>
                        </a:cubicBezTo>
                        <a:cubicBezTo>
                          <a:pt x="288" y="49"/>
                          <a:pt x="288" y="52"/>
                          <a:pt x="285" y="57"/>
                        </a:cubicBezTo>
                        <a:cubicBezTo>
                          <a:pt x="284" y="59"/>
                          <a:pt x="281" y="59"/>
                          <a:pt x="281" y="62"/>
                        </a:cubicBezTo>
                        <a:cubicBezTo>
                          <a:pt x="281" y="66"/>
                          <a:pt x="287" y="66"/>
                          <a:pt x="287" y="70"/>
                        </a:cubicBezTo>
                        <a:cubicBezTo>
                          <a:pt x="287" y="73"/>
                          <a:pt x="285" y="75"/>
                          <a:pt x="285" y="78"/>
                        </a:cubicBezTo>
                        <a:cubicBezTo>
                          <a:pt x="285" y="85"/>
                          <a:pt x="291" y="87"/>
                          <a:pt x="296" y="93"/>
                        </a:cubicBezTo>
                        <a:cubicBezTo>
                          <a:pt x="298" y="96"/>
                          <a:pt x="298" y="99"/>
                          <a:pt x="298" y="103"/>
                        </a:cubicBezTo>
                        <a:cubicBezTo>
                          <a:pt x="298" y="105"/>
                          <a:pt x="298" y="109"/>
                          <a:pt x="295" y="110"/>
                        </a:cubicBezTo>
                        <a:cubicBezTo>
                          <a:pt x="292" y="109"/>
                          <a:pt x="292" y="109"/>
                          <a:pt x="292" y="109"/>
                        </a:cubicBezTo>
                        <a:cubicBezTo>
                          <a:pt x="288" y="109"/>
                          <a:pt x="288" y="109"/>
                          <a:pt x="288" y="109"/>
                        </a:cubicBezTo>
                        <a:cubicBezTo>
                          <a:pt x="282" y="109"/>
                          <a:pt x="281" y="115"/>
                          <a:pt x="280" y="120"/>
                        </a:cubicBezTo>
                        <a:cubicBezTo>
                          <a:pt x="278" y="124"/>
                          <a:pt x="275" y="127"/>
                          <a:pt x="275" y="132"/>
                        </a:cubicBezTo>
                        <a:cubicBezTo>
                          <a:pt x="275" y="132"/>
                          <a:pt x="276" y="132"/>
                          <a:pt x="276" y="133"/>
                        </a:cubicBezTo>
                        <a:cubicBezTo>
                          <a:pt x="276" y="135"/>
                          <a:pt x="274" y="136"/>
                          <a:pt x="272" y="137"/>
                        </a:cubicBezTo>
                        <a:cubicBezTo>
                          <a:pt x="269" y="140"/>
                          <a:pt x="271" y="144"/>
                          <a:pt x="271" y="148"/>
                        </a:cubicBezTo>
                        <a:cubicBezTo>
                          <a:pt x="271" y="170"/>
                          <a:pt x="271" y="170"/>
                          <a:pt x="271" y="170"/>
                        </a:cubicBezTo>
                        <a:cubicBezTo>
                          <a:pt x="281" y="171"/>
                          <a:pt x="286" y="174"/>
                          <a:pt x="297" y="173"/>
                        </a:cubicBezTo>
                        <a:cubicBezTo>
                          <a:pt x="296" y="175"/>
                          <a:pt x="297" y="175"/>
                          <a:pt x="297" y="177"/>
                        </a:cubicBezTo>
                        <a:cubicBezTo>
                          <a:pt x="297" y="179"/>
                          <a:pt x="297" y="181"/>
                          <a:pt x="296" y="183"/>
                        </a:cubicBezTo>
                        <a:cubicBezTo>
                          <a:pt x="294" y="185"/>
                          <a:pt x="292" y="185"/>
                          <a:pt x="292" y="187"/>
                        </a:cubicBezTo>
                        <a:cubicBezTo>
                          <a:pt x="292" y="192"/>
                          <a:pt x="287" y="193"/>
                          <a:pt x="285" y="198"/>
                        </a:cubicBezTo>
                        <a:cubicBezTo>
                          <a:pt x="290" y="199"/>
                          <a:pt x="289" y="205"/>
                          <a:pt x="291" y="210"/>
                        </a:cubicBezTo>
                        <a:cubicBezTo>
                          <a:pt x="291" y="213"/>
                          <a:pt x="295" y="212"/>
                          <a:pt x="297" y="215"/>
                        </a:cubicBezTo>
                        <a:cubicBezTo>
                          <a:pt x="298" y="217"/>
                          <a:pt x="297" y="218"/>
                          <a:pt x="297" y="220"/>
                        </a:cubicBezTo>
                        <a:cubicBezTo>
                          <a:pt x="297" y="222"/>
                          <a:pt x="299" y="222"/>
                          <a:pt x="299" y="223"/>
                        </a:cubicBezTo>
                        <a:cubicBezTo>
                          <a:pt x="301" y="230"/>
                          <a:pt x="301" y="233"/>
                          <a:pt x="302" y="240"/>
                        </a:cubicBezTo>
                        <a:cubicBezTo>
                          <a:pt x="305" y="240"/>
                          <a:pt x="305" y="240"/>
                          <a:pt x="305" y="240"/>
                        </a:cubicBezTo>
                        <a:cubicBezTo>
                          <a:pt x="307" y="240"/>
                          <a:pt x="308" y="239"/>
                          <a:pt x="310" y="239"/>
                        </a:cubicBezTo>
                        <a:cubicBezTo>
                          <a:pt x="314" y="239"/>
                          <a:pt x="316" y="240"/>
                          <a:pt x="320" y="239"/>
                        </a:cubicBezTo>
                        <a:cubicBezTo>
                          <a:pt x="320" y="243"/>
                          <a:pt x="319" y="245"/>
                          <a:pt x="321" y="248"/>
                        </a:cubicBezTo>
                        <a:cubicBezTo>
                          <a:pt x="323" y="250"/>
                          <a:pt x="325" y="251"/>
                          <a:pt x="329" y="251"/>
                        </a:cubicBezTo>
                        <a:cubicBezTo>
                          <a:pt x="330" y="251"/>
                          <a:pt x="330" y="247"/>
                          <a:pt x="331" y="247"/>
                        </a:cubicBezTo>
                        <a:cubicBezTo>
                          <a:pt x="335" y="247"/>
                          <a:pt x="336" y="250"/>
                          <a:pt x="338" y="252"/>
                        </a:cubicBezTo>
                        <a:cubicBezTo>
                          <a:pt x="342" y="255"/>
                          <a:pt x="345" y="256"/>
                          <a:pt x="349" y="257"/>
                        </a:cubicBezTo>
                        <a:cubicBezTo>
                          <a:pt x="351" y="258"/>
                          <a:pt x="353" y="257"/>
                          <a:pt x="354" y="258"/>
                        </a:cubicBezTo>
                        <a:cubicBezTo>
                          <a:pt x="356" y="260"/>
                          <a:pt x="357" y="261"/>
                          <a:pt x="359" y="263"/>
                        </a:cubicBezTo>
                        <a:cubicBezTo>
                          <a:pt x="361" y="265"/>
                          <a:pt x="359" y="269"/>
                          <a:pt x="362" y="269"/>
                        </a:cubicBezTo>
                        <a:cubicBezTo>
                          <a:pt x="363" y="269"/>
                          <a:pt x="364" y="268"/>
                          <a:pt x="365" y="268"/>
                        </a:cubicBezTo>
                        <a:cubicBezTo>
                          <a:pt x="371" y="269"/>
                          <a:pt x="371" y="269"/>
                          <a:pt x="371" y="269"/>
                        </a:cubicBezTo>
                        <a:cubicBezTo>
                          <a:pt x="374" y="267"/>
                          <a:pt x="374" y="264"/>
                          <a:pt x="377" y="263"/>
                        </a:cubicBezTo>
                        <a:cubicBezTo>
                          <a:pt x="378" y="264"/>
                          <a:pt x="379" y="266"/>
                          <a:pt x="380" y="266"/>
                        </a:cubicBezTo>
                        <a:cubicBezTo>
                          <a:pt x="382" y="266"/>
                          <a:pt x="383" y="264"/>
                          <a:pt x="384" y="264"/>
                        </a:cubicBezTo>
                        <a:cubicBezTo>
                          <a:pt x="385" y="268"/>
                          <a:pt x="388" y="268"/>
                          <a:pt x="389" y="272"/>
                        </a:cubicBezTo>
                        <a:cubicBezTo>
                          <a:pt x="390" y="272"/>
                          <a:pt x="390" y="272"/>
                          <a:pt x="390" y="272"/>
                        </a:cubicBezTo>
                        <a:cubicBezTo>
                          <a:pt x="396" y="268"/>
                          <a:pt x="395" y="263"/>
                          <a:pt x="398" y="256"/>
                        </a:cubicBezTo>
                        <a:cubicBezTo>
                          <a:pt x="404" y="243"/>
                          <a:pt x="408" y="235"/>
                          <a:pt x="420" y="226"/>
                        </a:cubicBezTo>
                        <a:cubicBezTo>
                          <a:pt x="423" y="230"/>
                          <a:pt x="424" y="233"/>
                          <a:pt x="426" y="237"/>
                        </a:cubicBezTo>
                        <a:cubicBezTo>
                          <a:pt x="427" y="240"/>
                          <a:pt x="430" y="240"/>
                          <a:pt x="433" y="242"/>
                        </a:cubicBezTo>
                        <a:cubicBezTo>
                          <a:pt x="436" y="244"/>
                          <a:pt x="435" y="248"/>
                          <a:pt x="436" y="252"/>
                        </a:cubicBezTo>
                        <a:cubicBezTo>
                          <a:pt x="437" y="255"/>
                          <a:pt x="442" y="254"/>
                          <a:pt x="442" y="257"/>
                        </a:cubicBezTo>
                        <a:cubicBezTo>
                          <a:pt x="442" y="260"/>
                          <a:pt x="442" y="263"/>
                          <a:pt x="439" y="265"/>
                        </a:cubicBezTo>
                        <a:cubicBezTo>
                          <a:pt x="437" y="266"/>
                          <a:pt x="434" y="265"/>
                          <a:pt x="433" y="267"/>
                        </a:cubicBezTo>
                        <a:cubicBezTo>
                          <a:pt x="432" y="268"/>
                          <a:pt x="433" y="270"/>
                          <a:pt x="432" y="272"/>
                        </a:cubicBezTo>
                        <a:cubicBezTo>
                          <a:pt x="430" y="280"/>
                          <a:pt x="428" y="284"/>
                          <a:pt x="426" y="292"/>
                        </a:cubicBezTo>
                        <a:cubicBezTo>
                          <a:pt x="423" y="299"/>
                          <a:pt x="421" y="304"/>
                          <a:pt x="418" y="312"/>
                        </a:cubicBezTo>
                        <a:cubicBezTo>
                          <a:pt x="417" y="313"/>
                          <a:pt x="415" y="313"/>
                          <a:pt x="414" y="315"/>
                        </a:cubicBezTo>
                        <a:cubicBezTo>
                          <a:pt x="413" y="316"/>
                          <a:pt x="413" y="318"/>
                          <a:pt x="413" y="319"/>
                        </a:cubicBezTo>
                        <a:cubicBezTo>
                          <a:pt x="412" y="323"/>
                          <a:pt x="410" y="325"/>
                          <a:pt x="410" y="330"/>
                        </a:cubicBezTo>
                        <a:cubicBezTo>
                          <a:pt x="410" y="331"/>
                          <a:pt x="411" y="333"/>
                          <a:pt x="411" y="334"/>
                        </a:cubicBezTo>
                        <a:cubicBezTo>
                          <a:pt x="411" y="345"/>
                          <a:pt x="411" y="345"/>
                          <a:pt x="411" y="345"/>
                        </a:cubicBezTo>
                        <a:cubicBezTo>
                          <a:pt x="411" y="349"/>
                          <a:pt x="413" y="351"/>
                          <a:pt x="413" y="355"/>
                        </a:cubicBezTo>
                        <a:cubicBezTo>
                          <a:pt x="413" y="356"/>
                          <a:pt x="412" y="357"/>
                          <a:pt x="412" y="358"/>
                        </a:cubicBezTo>
                        <a:cubicBezTo>
                          <a:pt x="412" y="362"/>
                          <a:pt x="412" y="362"/>
                          <a:pt x="412" y="362"/>
                        </a:cubicBezTo>
                        <a:cubicBezTo>
                          <a:pt x="412" y="362"/>
                          <a:pt x="413" y="362"/>
                          <a:pt x="413" y="362"/>
                        </a:cubicBezTo>
                        <a:cubicBezTo>
                          <a:pt x="415" y="362"/>
                          <a:pt x="416" y="360"/>
                          <a:pt x="419" y="360"/>
                        </a:cubicBezTo>
                        <a:cubicBezTo>
                          <a:pt x="422" y="360"/>
                          <a:pt x="422" y="364"/>
                          <a:pt x="424" y="366"/>
                        </a:cubicBezTo>
                        <a:cubicBezTo>
                          <a:pt x="421" y="377"/>
                          <a:pt x="421" y="377"/>
                          <a:pt x="421" y="377"/>
                        </a:cubicBezTo>
                        <a:cubicBezTo>
                          <a:pt x="422" y="379"/>
                          <a:pt x="424" y="379"/>
                          <a:pt x="424" y="381"/>
                        </a:cubicBezTo>
                        <a:cubicBezTo>
                          <a:pt x="424" y="384"/>
                          <a:pt x="422" y="385"/>
                          <a:pt x="422" y="388"/>
                        </a:cubicBezTo>
                        <a:cubicBezTo>
                          <a:pt x="421" y="389"/>
                          <a:pt x="420" y="389"/>
                          <a:pt x="420" y="390"/>
                        </a:cubicBezTo>
                        <a:cubicBezTo>
                          <a:pt x="420" y="393"/>
                          <a:pt x="422" y="394"/>
                          <a:pt x="423" y="397"/>
                        </a:cubicBezTo>
                        <a:cubicBezTo>
                          <a:pt x="425" y="399"/>
                          <a:pt x="426" y="401"/>
                          <a:pt x="428" y="403"/>
                        </a:cubicBezTo>
                        <a:cubicBezTo>
                          <a:pt x="430" y="404"/>
                          <a:pt x="433" y="403"/>
                          <a:pt x="433" y="405"/>
                        </a:cubicBezTo>
                        <a:cubicBezTo>
                          <a:pt x="433" y="407"/>
                          <a:pt x="433" y="409"/>
                          <a:pt x="431" y="410"/>
                        </a:cubicBezTo>
                        <a:cubicBezTo>
                          <a:pt x="432" y="412"/>
                          <a:pt x="435" y="413"/>
                          <a:pt x="435" y="416"/>
                        </a:cubicBezTo>
                        <a:cubicBezTo>
                          <a:pt x="435" y="420"/>
                          <a:pt x="430" y="421"/>
                          <a:pt x="430" y="425"/>
                        </a:cubicBezTo>
                        <a:cubicBezTo>
                          <a:pt x="430" y="427"/>
                          <a:pt x="432" y="428"/>
                          <a:pt x="434" y="430"/>
                        </a:cubicBezTo>
                        <a:cubicBezTo>
                          <a:pt x="435" y="431"/>
                          <a:pt x="435" y="433"/>
                          <a:pt x="436" y="435"/>
                        </a:cubicBezTo>
                        <a:cubicBezTo>
                          <a:pt x="438" y="437"/>
                          <a:pt x="440" y="439"/>
                          <a:pt x="440" y="442"/>
                        </a:cubicBezTo>
                        <a:cubicBezTo>
                          <a:pt x="440" y="446"/>
                          <a:pt x="440" y="448"/>
                          <a:pt x="440" y="451"/>
                        </a:cubicBezTo>
                        <a:cubicBezTo>
                          <a:pt x="439" y="458"/>
                          <a:pt x="439" y="458"/>
                          <a:pt x="439" y="458"/>
                        </a:cubicBezTo>
                        <a:cubicBezTo>
                          <a:pt x="439" y="460"/>
                          <a:pt x="440" y="461"/>
                          <a:pt x="440" y="463"/>
                        </a:cubicBezTo>
                        <a:cubicBezTo>
                          <a:pt x="440" y="467"/>
                          <a:pt x="438" y="470"/>
                          <a:pt x="436" y="472"/>
                        </a:cubicBezTo>
                        <a:cubicBezTo>
                          <a:pt x="434" y="474"/>
                          <a:pt x="431" y="475"/>
                          <a:pt x="431" y="477"/>
                        </a:cubicBezTo>
                        <a:cubicBezTo>
                          <a:pt x="431" y="481"/>
                          <a:pt x="436" y="482"/>
                          <a:pt x="436" y="485"/>
                        </a:cubicBezTo>
                        <a:cubicBezTo>
                          <a:pt x="436" y="489"/>
                          <a:pt x="434" y="491"/>
                          <a:pt x="434" y="494"/>
                        </a:cubicBezTo>
                        <a:cubicBezTo>
                          <a:pt x="433" y="494"/>
                          <a:pt x="433" y="494"/>
                          <a:pt x="432" y="494"/>
                        </a:cubicBezTo>
                        <a:cubicBezTo>
                          <a:pt x="430" y="494"/>
                          <a:pt x="430" y="494"/>
                          <a:pt x="430" y="494"/>
                        </a:cubicBezTo>
                        <a:cubicBezTo>
                          <a:pt x="424" y="494"/>
                          <a:pt x="424" y="494"/>
                          <a:pt x="424" y="494"/>
                        </a:cubicBezTo>
                        <a:cubicBezTo>
                          <a:pt x="427" y="498"/>
                          <a:pt x="431" y="497"/>
                          <a:pt x="435" y="499"/>
                        </a:cubicBezTo>
                        <a:cubicBezTo>
                          <a:pt x="437" y="500"/>
                          <a:pt x="437" y="502"/>
                          <a:pt x="438" y="503"/>
                        </a:cubicBezTo>
                        <a:cubicBezTo>
                          <a:pt x="442" y="505"/>
                          <a:pt x="445" y="504"/>
                          <a:pt x="450" y="506"/>
                        </a:cubicBezTo>
                        <a:cubicBezTo>
                          <a:pt x="452" y="508"/>
                          <a:pt x="454" y="509"/>
                          <a:pt x="457" y="510"/>
                        </a:cubicBezTo>
                        <a:cubicBezTo>
                          <a:pt x="464" y="512"/>
                          <a:pt x="471" y="513"/>
                          <a:pt x="474" y="520"/>
                        </a:cubicBezTo>
                        <a:cubicBezTo>
                          <a:pt x="470" y="523"/>
                          <a:pt x="468" y="526"/>
                          <a:pt x="464" y="526"/>
                        </a:cubicBezTo>
                        <a:cubicBezTo>
                          <a:pt x="458" y="526"/>
                          <a:pt x="454" y="526"/>
                          <a:pt x="449" y="524"/>
                        </a:cubicBezTo>
                        <a:cubicBezTo>
                          <a:pt x="449" y="524"/>
                          <a:pt x="448" y="525"/>
                          <a:pt x="448" y="525"/>
                        </a:cubicBezTo>
                        <a:cubicBezTo>
                          <a:pt x="448" y="530"/>
                          <a:pt x="451" y="533"/>
                          <a:pt x="451" y="539"/>
                        </a:cubicBezTo>
                        <a:cubicBezTo>
                          <a:pt x="451" y="539"/>
                          <a:pt x="451" y="539"/>
                          <a:pt x="451" y="539"/>
                        </a:cubicBezTo>
                        <a:cubicBezTo>
                          <a:pt x="447" y="539"/>
                          <a:pt x="446" y="544"/>
                          <a:pt x="442" y="546"/>
                        </a:cubicBezTo>
                        <a:cubicBezTo>
                          <a:pt x="428" y="543"/>
                          <a:pt x="428" y="543"/>
                          <a:pt x="428" y="543"/>
                        </a:cubicBezTo>
                        <a:cubicBezTo>
                          <a:pt x="426" y="544"/>
                          <a:pt x="426" y="546"/>
                          <a:pt x="425" y="547"/>
                        </a:cubicBezTo>
                        <a:cubicBezTo>
                          <a:pt x="421" y="548"/>
                          <a:pt x="419" y="548"/>
                          <a:pt x="415" y="548"/>
                        </a:cubicBezTo>
                        <a:cubicBezTo>
                          <a:pt x="412" y="548"/>
                          <a:pt x="410" y="548"/>
                          <a:pt x="406" y="548"/>
                        </a:cubicBezTo>
                        <a:cubicBezTo>
                          <a:pt x="401" y="548"/>
                          <a:pt x="398" y="545"/>
                          <a:pt x="392" y="545"/>
                        </a:cubicBezTo>
                        <a:cubicBezTo>
                          <a:pt x="391" y="545"/>
                          <a:pt x="390" y="545"/>
                          <a:pt x="388" y="545"/>
                        </a:cubicBezTo>
                        <a:cubicBezTo>
                          <a:pt x="385" y="545"/>
                          <a:pt x="382" y="544"/>
                          <a:pt x="382" y="541"/>
                        </a:cubicBezTo>
                        <a:cubicBezTo>
                          <a:pt x="382" y="536"/>
                          <a:pt x="382" y="536"/>
                          <a:pt x="382" y="536"/>
                        </a:cubicBezTo>
                        <a:cubicBezTo>
                          <a:pt x="382" y="533"/>
                          <a:pt x="380" y="532"/>
                          <a:pt x="378" y="530"/>
                        </a:cubicBezTo>
                        <a:cubicBezTo>
                          <a:pt x="375" y="527"/>
                          <a:pt x="373" y="524"/>
                          <a:pt x="369" y="524"/>
                        </a:cubicBezTo>
                        <a:cubicBezTo>
                          <a:pt x="364" y="524"/>
                          <a:pt x="364" y="524"/>
                          <a:pt x="364" y="524"/>
                        </a:cubicBezTo>
                        <a:cubicBezTo>
                          <a:pt x="356" y="524"/>
                          <a:pt x="352" y="527"/>
                          <a:pt x="345" y="529"/>
                        </a:cubicBezTo>
                        <a:cubicBezTo>
                          <a:pt x="343" y="530"/>
                          <a:pt x="342" y="529"/>
                          <a:pt x="340" y="530"/>
                        </a:cubicBezTo>
                        <a:cubicBezTo>
                          <a:pt x="338" y="531"/>
                          <a:pt x="338" y="532"/>
                          <a:pt x="337" y="533"/>
                        </a:cubicBezTo>
                        <a:cubicBezTo>
                          <a:pt x="335" y="536"/>
                          <a:pt x="333" y="537"/>
                          <a:pt x="330" y="537"/>
                        </a:cubicBezTo>
                        <a:cubicBezTo>
                          <a:pt x="322" y="537"/>
                          <a:pt x="318" y="532"/>
                          <a:pt x="310" y="532"/>
                        </a:cubicBezTo>
                        <a:cubicBezTo>
                          <a:pt x="307" y="532"/>
                          <a:pt x="308" y="538"/>
                          <a:pt x="306" y="538"/>
                        </a:cubicBezTo>
                        <a:cubicBezTo>
                          <a:pt x="303" y="538"/>
                          <a:pt x="303" y="534"/>
                          <a:pt x="301" y="533"/>
                        </a:cubicBezTo>
                        <a:cubicBezTo>
                          <a:pt x="299" y="532"/>
                          <a:pt x="297" y="533"/>
                          <a:pt x="295" y="531"/>
                        </a:cubicBezTo>
                        <a:cubicBezTo>
                          <a:pt x="294" y="530"/>
                          <a:pt x="295" y="528"/>
                          <a:pt x="294" y="526"/>
                        </a:cubicBezTo>
                        <a:cubicBezTo>
                          <a:pt x="293" y="523"/>
                          <a:pt x="291" y="521"/>
                          <a:pt x="287" y="521"/>
                        </a:cubicBezTo>
                        <a:cubicBezTo>
                          <a:pt x="287" y="520"/>
                          <a:pt x="287" y="520"/>
                          <a:pt x="287" y="520"/>
                        </a:cubicBezTo>
                        <a:cubicBezTo>
                          <a:pt x="287" y="519"/>
                          <a:pt x="288" y="518"/>
                          <a:pt x="288" y="517"/>
                        </a:cubicBezTo>
                        <a:cubicBezTo>
                          <a:pt x="288" y="515"/>
                          <a:pt x="286" y="514"/>
                          <a:pt x="285" y="514"/>
                        </a:cubicBezTo>
                        <a:cubicBezTo>
                          <a:pt x="292" y="507"/>
                          <a:pt x="301" y="512"/>
                          <a:pt x="307" y="506"/>
                        </a:cubicBezTo>
                        <a:cubicBezTo>
                          <a:pt x="305" y="503"/>
                          <a:pt x="304" y="501"/>
                          <a:pt x="304" y="498"/>
                        </a:cubicBezTo>
                        <a:cubicBezTo>
                          <a:pt x="304" y="497"/>
                          <a:pt x="304" y="496"/>
                          <a:pt x="304" y="495"/>
                        </a:cubicBezTo>
                        <a:cubicBezTo>
                          <a:pt x="302" y="497"/>
                          <a:pt x="300" y="498"/>
                          <a:pt x="298" y="500"/>
                        </a:cubicBezTo>
                        <a:cubicBezTo>
                          <a:pt x="295" y="502"/>
                          <a:pt x="297" y="505"/>
                          <a:pt x="297" y="509"/>
                        </a:cubicBezTo>
                        <a:cubicBezTo>
                          <a:pt x="296" y="509"/>
                          <a:pt x="295" y="509"/>
                          <a:pt x="294" y="509"/>
                        </a:cubicBezTo>
                        <a:cubicBezTo>
                          <a:pt x="290" y="509"/>
                          <a:pt x="289" y="504"/>
                          <a:pt x="287" y="501"/>
                        </a:cubicBezTo>
                        <a:cubicBezTo>
                          <a:pt x="284" y="495"/>
                          <a:pt x="284" y="491"/>
                          <a:pt x="281" y="485"/>
                        </a:cubicBezTo>
                        <a:cubicBezTo>
                          <a:pt x="278" y="481"/>
                          <a:pt x="278" y="478"/>
                          <a:pt x="274" y="476"/>
                        </a:cubicBezTo>
                        <a:cubicBezTo>
                          <a:pt x="268" y="472"/>
                          <a:pt x="264" y="472"/>
                          <a:pt x="257" y="472"/>
                        </a:cubicBezTo>
                        <a:cubicBezTo>
                          <a:pt x="254" y="472"/>
                          <a:pt x="254" y="472"/>
                          <a:pt x="254" y="472"/>
                        </a:cubicBezTo>
                        <a:cubicBezTo>
                          <a:pt x="254" y="473"/>
                          <a:pt x="254" y="473"/>
                          <a:pt x="254" y="474"/>
                        </a:cubicBezTo>
                        <a:cubicBezTo>
                          <a:pt x="254" y="477"/>
                          <a:pt x="254" y="480"/>
                          <a:pt x="257" y="482"/>
                        </a:cubicBezTo>
                        <a:cubicBezTo>
                          <a:pt x="256" y="482"/>
                          <a:pt x="256" y="482"/>
                          <a:pt x="256" y="482"/>
                        </a:cubicBezTo>
                        <a:cubicBezTo>
                          <a:pt x="252" y="482"/>
                          <a:pt x="250" y="481"/>
                          <a:pt x="247" y="480"/>
                        </a:cubicBezTo>
                        <a:cubicBezTo>
                          <a:pt x="245" y="479"/>
                          <a:pt x="244" y="476"/>
                          <a:pt x="242" y="476"/>
                        </a:cubicBezTo>
                        <a:cubicBezTo>
                          <a:pt x="241" y="476"/>
                          <a:pt x="241" y="477"/>
                          <a:pt x="240" y="477"/>
                        </a:cubicBezTo>
                        <a:cubicBezTo>
                          <a:pt x="239" y="477"/>
                          <a:pt x="239" y="477"/>
                          <a:pt x="239" y="477"/>
                        </a:cubicBezTo>
                        <a:cubicBezTo>
                          <a:pt x="236" y="476"/>
                          <a:pt x="234" y="477"/>
                          <a:pt x="232" y="477"/>
                        </a:cubicBezTo>
                        <a:cubicBezTo>
                          <a:pt x="231" y="480"/>
                          <a:pt x="232" y="484"/>
                          <a:pt x="229" y="484"/>
                        </a:cubicBezTo>
                        <a:cubicBezTo>
                          <a:pt x="226" y="484"/>
                          <a:pt x="226" y="479"/>
                          <a:pt x="223" y="479"/>
                        </a:cubicBezTo>
                        <a:cubicBezTo>
                          <a:pt x="220" y="479"/>
                          <a:pt x="220" y="484"/>
                          <a:pt x="217" y="484"/>
                        </a:cubicBezTo>
                        <a:cubicBezTo>
                          <a:pt x="214" y="484"/>
                          <a:pt x="213" y="482"/>
                          <a:pt x="211" y="481"/>
                        </a:cubicBezTo>
                        <a:cubicBezTo>
                          <a:pt x="207" y="478"/>
                          <a:pt x="205" y="477"/>
                          <a:pt x="203" y="473"/>
                        </a:cubicBezTo>
                        <a:cubicBezTo>
                          <a:pt x="203" y="470"/>
                          <a:pt x="199" y="470"/>
                          <a:pt x="199" y="468"/>
                        </a:cubicBezTo>
                        <a:cubicBezTo>
                          <a:pt x="199" y="465"/>
                          <a:pt x="202" y="463"/>
                          <a:pt x="205" y="463"/>
                        </a:cubicBezTo>
                        <a:cubicBezTo>
                          <a:pt x="205" y="462"/>
                          <a:pt x="205" y="461"/>
                          <a:pt x="205" y="460"/>
                        </a:cubicBezTo>
                        <a:cubicBezTo>
                          <a:pt x="205" y="456"/>
                          <a:pt x="203" y="454"/>
                          <a:pt x="200" y="451"/>
                        </a:cubicBezTo>
                        <a:cubicBezTo>
                          <a:pt x="196" y="446"/>
                          <a:pt x="193" y="443"/>
                          <a:pt x="187" y="440"/>
                        </a:cubicBezTo>
                        <a:cubicBezTo>
                          <a:pt x="177" y="435"/>
                          <a:pt x="173" y="427"/>
                          <a:pt x="162" y="427"/>
                        </a:cubicBezTo>
                        <a:cubicBezTo>
                          <a:pt x="159" y="427"/>
                          <a:pt x="158" y="431"/>
                          <a:pt x="155" y="433"/>
                        </a:cubicBezTo>
                        <a:cubicBezTo>
                          <a:pt x="152" y="434"/>
                          <a:pt x="150" y="435"/>
                          <a:pt x="149" y="437"/>
                        </a:cubicBezTo>
                        <a:cubicBezTo>
                          <a:pt x="146" y="443"/>
                          <a:pt x="147" y="451"/>
                          <a:pt x="140" y="451"/>
                        </a:cubicBezTo>
                        <a:cubicBezTo>
                          <a:pt x="133" y="451"/>
                          <a:pt x="133" y="451"/>
                          <a:pt x="133" y="451"/>
                        </a:cubicBezTo>
                        <a:cubicBezTo>
                          <a:pt x="129" y="451"/>
                          <a:pt x="127" y="452"/>
                          <a:pt x="122" y="452"/>
                        </a:cubicBezTo>
                        <a:cubicBezTo>
                          <a:pt x="117" y="452"/>
                          <a:pt x="117" y="452"/>
                          <a:pt x="117" y="452"/>
                        </a:cubicBezTo>
                        <a:cubicBezTo>
                          <a:pt x="115" y="452"/>
                          <a:pt x="114" y="452"/>
                          <a:pt x="112" y="452"/>
                        </a:cubicBezTo>
                        <a:cubicBezTo>
                          <a:pt x="103" y="452"/>
                          <a:pt x="98" y="445"/>
                          <a:pt x="89" y="445"/>
                        </a:cubicBezTo>
                        <a:cubicBezTo>
                          <a:pt x="86" y="445"/>
                          <a:pt x="85" y="445"/>
                          <a:pt x="83" y="445"/>
                        </a:cubicBezTo>
                        <a:cubicBezTo>
                          <a:pt x="79" y="445"/>
                          <a:pt x="78" y="441"/>
                          <a:pt x="74" y="441"/>
                        </a:cubicBezTo>
                        <a:cubicBezTo>
                          <a:pt x="70" y="441"/>
                          <a:pt x="70" y="441"/>
                          <a:pt x="70" y="441"/>
                        </a:cubicBezTo>
                        <a:cubicBezTo>
                          <a:pt x="67" y="441"/>
                          <a:pt x="65" y="443"/>
                          <a:pt x="62" y="443"/>
                        </a:cubicBezTo>
                        <a:cubicBezTo>
                          <a:pt x="58" y="443"/>
                          <a:pt x="56" y="441"/>
                          <a:pt x="53" y="441"/>
                        </a:cubicBezTo>
                        <a:cubicBezTo>
                          <a:pt x="44" y="441"/>
                          <a:pt x="44" y="441"/>
                          <a:pt x="44" y="441"/>
                        </a:cubicBezTo>
                        <a:cubicBezTo>
                          <a:pt x="37" y="441"/>
                          <a:pt x="34" y="435"/>
                          <a:pt x="30" y="429"/>
                        </a:cubicBezTo>
                        <a:cubicBezTo>
                          <a:pt x="29" y="425"/>
                          <a:pt x="25" y="424"/>
                          <a:pt x="25" y="421"/>
                        </a:cubicBezTo>
                        <a:cubicBezTo>
                          <a:pt x="25" y="419"/>
                          <a:pt x="27" y="417"/>
                          <a:pt x="29" y="417"/>
                        </a:cubicBezTo>
                        <a:cubicBezTo>
                          <a:pt x="30" y="417"/>
                          <a:pt x="31" y="417"/>
                          <a:pt x="32" y="417"/>
                        </a:cubicBezTo>
                        <a:cubicBezTo>
                          <a:pt x="33" y="417"/>
                          <a:pt x="33" y="417"/>
                          <a:pt x="35" y="417"/>
                        </a:cubicBezTo>
                        <a:cubicBezTo>
                          <a:pt x="37" y="417"/>
                          <a:pt x="38" y="420"/>
                          <a:pt x="39" y="423"/>
                        </a:cubicBezTo>
                        <a:cubicBezTo>
                          <a:pt x="40" y="420"/>
                          <a:pt x="43" y="419"/>
                          <a:pt x="43" y="416"/>
                        </a:cubicBezTo>
                        <a:cubicBezTo>
                          <a:pt x="43" y="415"/>
                          <a:pt x="43" y="415"/>
                          <a:pt x="43" y="414"/>
                        </a:cubicBezTo>
                        <a:cubicBezTo>
                          <a:pt x="43" y="413"/>
                          <a:pt x="43" y="413"/>
                          <a:pt x="43" y="412"/>
                        </a:cubicBezTo>
                        <a:cubicBezTo>
                          <a:pt x="43" y="410"/>
                          <a:pt x="42" y="409"/>
                          <a:pt x="41" y="407"/>
                        </a:cubicBezTo>
                        <a:cubicBezTo>
                          <a:pt x="40" y="409"/>
                          <a:pt x="38" y="410"/>
                          <a:pt x="36" y="410"/>
                        </a:cubicBezTo>
                        <a:cubicBezTo>
                          <a:pt x="34" y="410"/>
                          <a:pt x="33" y="409"/>
                          <a:pt x="32" y="409"/>
                        </a:cubicBezTo>
                        <a:cubicBezTo>
                          <a:pt x="28" y="409"/>
                          <a:pt x="27" y="413"/>
                          <a:pt x="24" y="414"/>
                        </a:cubicBezTo>
                        <a:cubicBezTo>
                          <a:pt x="23" y="414"/>
                          <a:pt x="23" y="414"/>
                          <a:pt x="23" y="414"/>
                        </a:cubicBezTo>
                        <a:cubicBezTo>
                          <a:pt x="23" y="408"/>
                          <a:pt x="23" y="408"/>
                          <a:pt x="23" y="408"/>
                        </a:cubicBezTo>
                        <a:cubicBezTo>
                          <a:pt x="23" y="402"/>
                          <a:pt x="26" y="399"/>
                          <a:pt x="28" y="394"/>
                        </a:cubicBezTo>
                        <a:cubicBezTo>
                          <a:pt x="29" y="389"/>
                          <a:pt x="34" y="388"/>
                          <a:pt x="39" y="387"/>
                        </a:cubicBezTo>
                        <a:cubicBezTo>
                          <a:pt x="44" y="386"/>
                          <a:pt x="47" y="385"/>
                          <a:pt x="52" y="385"/>
                        </a:cubicBezTo>
                        <a:cubicBezTo>
                          <a:pt x="52" y="383"/>
                          <a:pt x="53" y="379"/>
                          <a:pt x="50" y="379"/>
                        </a:cubicBezTo>
                        <a:cubicBezTo>
                          <a:pt x="47" y="379"/>
                          <a:pt x="45" y="382"/>
                          <a:pt x="42" y="382"/>
                        </a:cubicBezTo>
                        <a:cubicBezTo>
                          <a:pt x="40" y="382"/>
                          <a:pt x="38" y="381"/>
                          <a:pt x="36" y="380"/>
                        </a:cubicBezTo>
                        <a:cubicBezTo>
                          <a:pt x="36" y="379"/>
                          <a:pt x="36" y="379"/>
                          <a:pt x="36" y="379"/>
                        </a:cubicBezTo>
                        <a:cubicBezTo>
                          <a:pt x="36" y="376"/>
                          <a:pt x="37" y="374"/>
                          <a:pt x="38" y="371"/>
                        </a:cubicBezTo>
                        <a:cubicBezTo>
                          <a:pt x="35" y="375"/>
                          <a:pt x="34" y="379"/>
                          <a:pt x="31" y="383"/>
                        </a:cubicBezTo>
                        <a:cubicBezTo>
                          <a:pt x="29" y="384"/>
                          <a:pt x="27" y="385"/>
                          <a:pt x="26" y="387"/>
                        </a:cubicBezTo>
                        <a:cubicBezTo>
                          <a:pt x="24" y="390"/>
                          <a:pt x="24" y="393"/>
                          <a:pt x="21" y="395"/>
                        </a:cubicBezTo>
                        <a:cubicBezTo>
                          <a:pt x="20" y="393"/>
                          <a:pt x="19" y="390"/>
                          <a:pt x="16" y="390"/>
                        </a:cubicBezTo>
                        <a:cubicBezTo>
                          <a:pt x="12" y="390"/>
                          <a:pt x="10" y="394"/>
                          <a:pt x="5" y="396"/>
                        </a:cubicBezTo>
                        <a:cubicBezTo>
                          <a:pt x="5" y="385"/>
                          <a:pt x="5" y="385"/>
                          <a:pt x="5" y="385"/>
                        </a:cubicBezTo>
                        <a:cubicBezTo>
                          <a:pt x="5" y="376"/>
                          <a:pt x="0" y="371"/>
                          <a:pt x="0" y="362"/>
                        </a:cubicBezTo>
                        <a:cubicBezTo>
                          <a:pt x="0" y="359"/>
                          <a:pt x="0" y="357"/>
                          <a:pt x="1" y="354"/>
                        </a:cubicBezTo>
                        <a:cubicBezTo>
                          <a:pt x="3" y="350"/>
                          <a:pt x="6" y="350"/>
                          <a:pt x="10" y="348"/>
                        </a:cubicBezTo>
                        <a:cubicBezTo>
                          <a:pt x="13" y="347"/>
                          <a:pt x="14" y="346"/>
                          <a:pt x="16" y="346"/>
                        </a:cubicBezTo>
                        <a:cubicBezTo>
                          <a:pt x="22" y="345"/>
                          <a:pt x="25" y="347"/>
                          <a:pt x="30" y="344"/>
                        </a:cubicBezTo>
                        <a:cubicBezTo>
                          <a:pt x="30" y="343"/>
                          <a:pt x="30" y="343"/>
                          <a:pt x="30" y="343"/>
                        </a:cubicBezTo>
                        <a:cubicBezTo>
                          <a:pt x="28" y="342"/>
                          <a:pt x="26" y="343"/>
                          <a:pt x="25" y="341"/>
                        </a:cubicBezTo>
                        <a:cubicBezTo>
                          <a:pt x="27" y="341"/>
                          <a:pt x="28" y="341"/>
                          <a:pt x="30" y="341"/>
                        </a:cubicBezTo>
                        <a:cubicBezTo>
                          <a:pt x="36" y="341"/>
                          <a:pt x="38" y="336"/>
                          <a:pt x="44" y="336"/>
                        </a:cubicBezTo>
                        <a:cubicBezTo>
                          <a:pt x="48" y="336"/>
                          <a:pt x="48" y="336"/>
                          <a:pt x="48" y="336"/>
                        </a:cubicBezTo>
                        <a:cubicBezTo>
                          <a:pt x="51" y="336"/>
                          <a:pt x="52" y="335"/>
                          <a:pt x="54" y="334"/>
                        </a:cubicBezTo>
                        <a:cubicBezTo>
                          <a:pt x="53" y="337"/>
                          <a:pt x="52" y="338"/>
                          <a:pt x="51" y="340"/>
                        </a:cubicBezTo>
                        <a:cubicBezTo>
                          <a:pt x="56" y="340"/>
                          <a:pt x="58" y="338"/>
                          <a:pt x="62" y="336"/>
                        </a:cubicBezTo>
                        <a:cubicBezTo>
                          <a:pt x="61" y="335"/>
                          <a:pt x="59" y="335"/>
                          <a:pt x="58" y="335"/>
                        </a:cubicBezTo>
                        <a:cubicBezTo>
                          <a:pt x="58" y="334"/>
                          <a:pt x="57" y="334"/>
                          <a:pt x="57" y="333"/>
                        </a:cubicBezTo>
                        <a:cubicBezTo>
                          <a:pt x="57" y="329"/>
                          <a:pt x="62" y="329"/>
                          <a:pt x="65" y="326"/>
                        </a:cubicBezTo>
                        <a:cubicBezTo>
                          <a:pt x="64" y="326"/>
                          <a:pt x="63" y="325"/>
                          <a:pt x="62" y="325"/>
                        </a:cubicBezTo>
                        <a:cubicBezTo>
                          <a:pt x="56" y="325"/>
                          <a:pt x="54" y="331"/>
                          <a:pt x="48" y="331"/>
                        </a:cubicBezTo>
                        <a:cubicBezTo>
                          <a:pt x="47" y="331"/>
                          <a:pt x="47" y="330"/>
                          <a:pt x="46" y="328"/>
                        </a:cubicBezTo>
                        <a:cubicBezTo>
                          <a:pt x="43" y="332"/>
                          <a:pt x="41" y="335"/>
                          <a:pt x="36" y="335"/>
                        </a:cubicBezTo>
                        <a:cubicBezTo>
                          <a:pt x="35" y="335"/>
                          <a:pt x="34" y="335"/>
                          <a:pt x="33" y="335"/>
                        </a:cubicBezTo>
                        <a:cubicBezTo>
                          <a:pt x="9" y="341"/>
                          <a:pt x="9" y="341"/>
                          <a:pt x="9" y="341"/>
                        </a:cubicBezTo>
                        <a:cubicBezTo>
                          <a:pt x="8" y="340"/>
                          <a:pt x="8" y="340"/>
                          <a:pt x="8" y="340"/>
                        </a:cubicBezTo>
                        <a:cubicBezTo>
                          <a:pt x="8" y="338"/>
                          <a:pt x="10" y="338"/>
                          <a:pt x="12" y="337"/>
                        </a:cubicBezTo>
                        <a:cubicBezTo>
                          <a:pt x="14" y="337"/>
                          <a:pt x="14" y="335"/>
                          <a:pt x="16" y="335"/>
                        </a:cubicBezTo>
                        <a:cubicBezTo>
                          <a:pt x="19" y="335"/>
                          <a:pt x="20" y="336"/>
                          <a:pt x="22" y="336"/>
                        </a:cubicBezTo>
                        <a:cubicBezTo>
                          <a:pt x="23" y="336"/>
                          <a:pt x="23" y="336"/>
                          <a:pt x="24" y="336"/>
                        </a:cubicBezTo>
                        <a:cubicBezTo>
                          <a:pt x="24" y="335"/>
                          <a:pt x="24" y="335"/>
                          <a:pt x="24" y="334"/>
                        </a:cubicBezTo>
                        <a:cubicBezTo>
                          <a:pt x="24" y="328"/>
                          <a:pt x="20" y="326"/>
                          <a:pt x="17" y="321"/>
                        </a:cubicBezTo>
                        <a:cubicBezTo>
                          <a:pt x="13" y="327"/>
                          <a:pt x="9" y="330"/>
                          <a:pt x="3" y="336"/>
                        </a:cubicBezTo>
                        <a:cubicBezTo>
                          <a:pt x="4" y="335"/>
                          <a:pt x="4" y="335"/>
                          <a:pt x="4" y="335"/>
                        </a:cubicBezTo>
                        <a:cubicBezTo>
                          <a:pt x="5" y="331"/>
                          <a:pt x="5" y="329"/>
                          <a:pt x="7" y="325"/>
                        </a:cubicBezTo>
                        <a:cubicBezTo>
                          <a:pt x="8" y="324"/>
                          <a:pt x="9" y="323"/>
                          <a:pt x="10" y="322"/>
                        </a:cubicBezTo>
                        <a:cubicBezTo>
                          <a:pt x="12" y="317"/>
                          <a:pt x="10" y="314"/>
                          <a:pt x="14" y="310"/>
                        </a:cubicBezTo>
                        <a:cubicBezTo>
                          <a:pt x="15" y="309"/>
                          <a:pt x="16" y="310"/>
                          <a:pt x="17" y="309"/>
                        </a:cubicBezTo>
                        <a:cubicBezTo>
                          <a:pt x="19" y="307"/>
                          <a:pt x="21" y="306"/>
                          <a:pt x="24" y="306"/>
                        </a:cubicBezTo>
                        <a:cubicBezTo>
                          <a:pt x="30" y="306"/>
                          <a:pt x="30" y="306"/>
                          <a:pt x="30" y="306"/>
                        </a:cubicBezTo>
                        <a:cubicBezTo>
                          <a:pt x="34" y="306"/>
                          <a:pt x="36" y="302"/>
                          <a:pt x="40" y="302"/>
                        </a:cubicBezTo>
                        <a:cubicBezTo>
                          <a:pt x="41" y="302"/>
                          <a:pt x="41" y="303"/>
                          <a:pt x="42" y="305"/>
                        </a:cubicBezTo>
                        <a:cubicBezTo>
                          <a:pt x="43" y="307"/>
                          <a:pt x="45" y="309"/>
                          <a:pt x="46" y="312"/>
                        </a:cubicBezTo>
                        <a:cubicBezTo>
                          <a:pt x="47" y="306"/>
                          <a:pt x="47" y="306"/>
                          <a:pt x="47" y="306"/>
                        </a:cubicBezTo>
                        <a:cubicBezTo>
                          <a:pt x="46" y="302"/>
                          <a:pt x="46" y="302"/>
                          <a:pt x="46" y="302"/>
                        </a:cubicBezTo>
                        <a:cubicBezTo>
                          <a:pt x="46" y="299"/>
                          <a:pt x="50" y="300"/>
                          <a:pt x="53" y="299"/>
                        </a:cubicBezTo>
                        <a:cubicBezTo>
                          <a:pt x="57" y="297"/>
                          <a:pt x="59" y="295"/>
                          <a:pt x="62" y="293"/>
                        </a:cubicBezTo>
                        <a:cubicBezTo>
                          <a:pt x="65" y="292"/>
                          <a:pt x="68" y="291"/>
                          <a:pt x="69" y="288"/>
                        </a:cubicBezTo>
                        <a:cubicBezTo>
                          <a:pt x="64" y="291"/>
                          <a:pt x="60" y="291"/>
                          <a:pt x="54" y="294"/>
                        </a:cubicBezTo>
                        <a:cubicBezTo>
                          <a:pt x="51" y="295"/>
                          <a:pt x="50" y="299"/>
                          <a:pt x="47" y="299"/>
                        </a:cubicBezTo>
                        <a:cubicBezTo>
                          <a:pt x="42" y="299"/>
                          <a:pt x="40" y="294"/>
                          <a:pt x="40" y="289"/>
                        </a:cubicBezTo>
                        <a:cubicBezTo>
                          <a:pt x="40" y="281"/>
                          <a:pt x="44" y="278"/>
                          <a:pt x="47" y="271"/>
                        </a:cubicBezTo>
                        <a:cubicBezTo>
                          <a:pt x="49" y="263"/>
                          <a:pt x="49" y="254"/>
                          <a:pt x="57" y="254"/>
                        </a:cubicBezTo>
                        <a:cubicBezTo>
                          <a:pt x="60" y="254"/>
                          <a:pt x="61" y="256"/>
                          <a:pt x="64" y="258"/>
                        </a:cubicBezTo>
                        <a:cubicBezTo>
                          <a:pt x="65" y="257"/>
                          <a:pt x="65" y="257"/>
                          <a:pt x="65" y="257"/>
                        </a:cubicBezTo>
                        <a:cubicBezTo>
                          <a:pt x="62" y="253"/>
                          <a:pt x="59" y="251"/>
                          <a:pt x="54" y="250"/>
                        </a:cubicBezTo>
                        <a:cubicBezTo>
                          <a:pt x="56" y="245"/>
                          <a:pt x="57" y="242"/>
                          <a:pt x="60" y="238"/>
                        </a:cubicBezTo>
                        <a:cubicBezTo>
                          <a:pt x="62" y="236"/>
                          <a:pt x="63" y="235"/>
                          <a:pt x="63" y="232"/>
                        </a:cubicBezTo>
                        <a:cubicBezTo>
                          <a:pt x="64" y="230"/>
                          <a:pt x="63" y="227"/>
                          <a:pt x="65" y="227"/>
                        </a:cubicBezTo>
                        <a:cubicBezTo>
                          <a:pt x="67" y="227"/>
                          <a:pt x="68" y="230"/>
                          <a:pt x="70" y="230"/>
                        </a:cubicBezTo>
                        <a:cubicBezTo>
                          <a:pt x="72" y="230"/>
                          <a:pt x="73" y="229"/>
                          <a:pt x="75" y="229"/>
                        </a:cubicBezTo>
                        <a:cubicBezTo>
                          <a:pt x="77" y="229"/>
                          <a:pt x="79" y="230"/>
                          <a:pt x="79" y="233"/>
                        </a:cubicBezTo>
                        <a:cubicBezTo>
                          <a:pt x="79" y="234"/>
                          <a:pt x="78" y="234"/>
                          <a:pt x="77" y="235"/>
                        </a:cubicBezTo>
                        <a:cubicBezTo>
                          <a:pt x="82" y="236"/>
                          <a:pt x="84" y="239"/>
                          <a:pt x="89" y="241"/>
                        </a:cubicBezTo>
                        <a:cubicBezTo>
                          <a:pt x="93" y="242"/>
                          <a:pt x="94" y="243"/>
                          <a:pt x="97" y="245"/>
                        </a:cubicBezTo>
                        <a:cubicBezTo>
                          <a:pt x="110" y="253"/>
                          <a:pt x="99" y="247"/>
                          <a:pt x="95" y="241"/>
                        </a:cubicBezTo>
                        <a:cubicBezTo>
                          <a:pt x="94" y="239"/>
                          <a:pt x="92" y="239"/>
                          <a:pt x="92" y="237"/>
                        </a:cubicBezTo>
                        <a:cubicBezTo>
                          <a:pt x="92" y="228"/>
                          <a:pt x="103" y="229"/>
                          <a:pt x="89" y="232"/>
                        </a:cubicBezTo>
                        <a:cubicBezTo>
                          <a:pt x="87" y="232"/>
                          <a:pt x="86" y="233"/>
                          <a:pt x="85" y="233"/>
                        </a:cubicBezTo>
                        <a:cubicBezTo>
                          <a:pt x="80" y="233"/>
                          <a:pt x="79" y="228"/>
                          <a:pt x="76" y="225"/>
                        </a:cubicBezTo>
                        <a:cubicBezTo>
                          <a:pt x="74" y="223"/>
                          <a:pt x="71" y="222"/>
                          <a:pt x="71" y="218"/>
                        </a:cubicBezTo>
                        <a:cubicBezTo>
                          <a:pt x="71" y="215"/>
                          <a:pt x="74" y="214"/>
                          <a:pt x="76" y="211"/>
                        </a:cubicBezTo>
                        <a:cubicBezTo>
                          <a:pt x="80" y="207"/>
                          <a:pt x="81" y="205"/>
                          <a:pt x="84" y="200"/>
                        </a:cubicBezTo>
                        <a:cubicBezTo>
                          <a:pt x="85" y="200"/>
                          <a:pt x="86" y="201"/>
                          <a:pt x="86" y="202"/>
                        </a:cubicBezTo>
                        <a:cubicBezTo>
                          <a:pt x="86" y="205"/>
                          <a:pt x="84" y="206"/>
                          <a:pt x="84" y="208"/>
                        </a:cubicBezTo>
                        <a:cubicBezTo>
                          <a:pt x="84" y="209"/>
                          <a:pt x="84" y="209"/>
                          <a:pt x="84" y="210"/>
                        </a:cubicBezTo>
                        <a:cubicBezTo>
                          <a:pt x="85" y="216"/>
                          <a:pt x="86" y="221"/>
                          <a:pt x="91" y="225"/>
                        </a:cubicBezTo>
                        <a:cubicBezTo>
                          <a:pt x="89" y="218"/>
                          <a:pt x="86" y="215"/>
                          <a:pt x="86" y="208"/>
                        </a:cubicBezTo>
                        <a:cubicBezTo>
                          <a:pt x="86" y="205"/>
                          <a:pt x="89" y="204"/>
                          <a:pt x="89" y="201"/>
                        </a:cubicBezTo>
                        <a:cubicBezTo>
                          <a:pt x="89" y="200"/>
                          <a:pt x="87" y="200"/>
                          <a:pt x="87" y="199"/>
                        </a:cubicBezTo>
                        <a:cubicBezTo>
                          <a:pt x="87" y="196"/>
                          <a:pt x="89" y="196"/>
                          <a:pt x="90" y="194"/>
                        </a:cubicBezTo>
                        <a:cubicBezTo>
                          <a:pt x="92" y="193"/>
                          <a:pt x="91" y="190"/>
                          <a:pt x="93" y="190"/>
                        </a:cubicBezTo>
                        <a:cubicBezTo>
                          <a:pt x="94" y="190"/>
                          <a:pt x="118" y="208"/>
                          <a:pt x="100" y="190"/>
                        </a:cubicBezTo>
                        <a:cubicBezTo>
                          <a:pt x="99" y="189"/>
                          <a:pt x="97" y="189"/>
                          <a:pt x="96" y="187"/>
                        </a:cubicBezTo>
                        <a:cubicBezTo>
                          <a:pt x="99" y="184"/>
                          <a:pt x="100" y="182"/>
                          <a:pt x="103" y="178"/>
                        </a:cubicBezTo>
                        <a:cubicBezTo>
                          <a:pt x="105" y="180"/>
                          <a:pt x="106" y="182"/>
                          <a:pt x="108" y="185"/>
                        </a:cubicBezTo>
                        <a:cubicBezTo>
                          <a:pt x="109" y="187"/>
                          <a:pt x="112" y="188"/>
                          <a:pt x="113" y="190"/>
                        </a:cubicBezTo>
                        <a:cubicBezTo>
                          <a:pt x="115" y="195"/>
                          <a:pt x="114" y="199"/>
                          <a:pt x="114" y="191"/>
                        </a:cubicBezTo>
                        <a:cubicBezTo>
                          <a:pt x="117" y="186"/>
                          <a:pt x="123" y="186"/>
                          <a:pt x="115" y="187"/>
                        </a:cubicBezTo>
                        <a:cubicBezTo>
                          <a:pt x="111" y="187"/>
                          <a:pt x="110" y="183"/>
                          <a:pt x="108" y="180"/>
                        </a:cubicBezTo>
                        <a:cubicBezTo>
                          <a:pt x="107" y="177"/>
                          <a:pt x="105" y="177"/>
                          <a:pt x="105" y="174"/>
                        </a:cubicBezTo>
                        <a:cubicBezTo>
                          <a:pt x="105" y="174"/>
                          <a:pt x="106" y="174"/>
                          <a:pt x="106" y="173"/>
                        </a:cubicBezTo>
                        <a:cubicBezTo>
                          <a:pt x="108" y="171"/>
                          <a:pt x="108" y="167"/>
                          <a:pt x="112" y="167"/>
                        </a:cubicBezTo>
                        <a:cubicBezTo>
                          <a:pt x="123" y="167"/>
                          <a:pt x="127" y="177"/>
                          <a:pt x="138" y="177"/>
                        </a:cubicBezTo>
                        <a:cubicBezTo>
                          <a:pt x="140" y="177"/>
                          <a:pt x="140" y="177"/>
                          <a:pt x="140" y="177"/>
                        </a:cubicBezTo>
                        <a:cubicBezTo>
                          <a:pt x="140" y="175"/>
                          <a:pt x="140" y="175"/>
                          <a:pt x="140" y="175"/>
                        </a:cubicBezTo>
                        <a:cubicBezTo>
                          <a:pt x="137" y="174"/>
                          <a:pt x="137" y="174"/>
                          <a:pt x="137" y="174"/>
                        </a:cubicBezTo>
                        <a:cubicBezTo>
                          <a:pt x="133" y="174"/>
                          <a:pt x="133" y="174"/>
                          <a:pt x="133" y="174"/>
                        </a:cubicBezTo>
                        <a:cubicBezTo>
                          <a:pt x="128" y="174"/>
                          <a:pt x="127" y="171"/>
                          <a:pt x="122" y="168"/>
                        </a:cubicBezTo>
                        <a:cubicBezTo>
                          <a:pt x="119" y="167"/>
                          <a:pt x="115" y="167"/>
                          <a:pt x="113" y="164"/>
                        </a:cubicBezTo>
                        <a:cubicBezTo>
                          <a:pt x="119" y="160"/>
                          <a:pt x="122" y="156"/>
                          <a:pt x="125" y="149"/>
                        </a:cubicBezTo>
                        <a:cubicBezTo>
                          <a:pt x="130" y="140"/>
                          <a:pt x="136" y="138"/>
                          <a:pt x="143" y="130"/>
                        </a:cubicBezTo>
                        <a:cubicBezTo>
                          <a:pt x="145" y="132"/>
                          <a:pt x="145" y="134"/>
                          <a:pt x="146" y="137"/>
                        </a:cubicBezTo>
                        <a:cubicBezTo>
                          <a:pt x="148" y="140"/>
                          <a:pt x="150" y="141"/>
                          <a:pt x="150" y="145"/>
                        </a:cubicBezTo>
                        <a:cubicBezTo>
                          <a:pt x="150" y="148"/>
                          <a:pt x="148" y="150"/>
                          <a:pt x="148" y="153"/>
                        </a:cubicBezTo>
                        <a:cubicBezTo>
                          <a:pt x="148" y="153"/>
                          <a:pt x="148" y="153"/>
                          <a:pt x="148" y="154"/>
                        </a:cubicBezTo>
                        <a:cubicBezTo>
                          <a:pt x="150" y="154"/>
                          <a:pt x="153" y="153"/>
                          <a:pt x="154" y="155"/>
                        </a:cubicBezTo>
                        <a:cubicBezTo>
                          <a:pt x="155" y="157"/>
                          <a:pt x="154" y="159"/>
                          <a:pt x="155" y="162"/>
                        </a:cubicBezTo>
                        <a:cubicBezTo>
                          <a:pt x="157" y="161"/>
                          <a:pt x="158" y="161"/>
                          <a:pt x="158" y="159"/>
                        </a:cubicBezTo>
                        <a:cubicBezTo>
                          <a:pt x="158" y="154"/>
                          <a:pt x="153" y="153"/>
                          <a:pt x="153" y="149"/>
                        </a:cubicBezTo>
                        <a:cubicBezTo>
                          <a:pt x="153" y="147"/>
                          <a:pt x="153" y="146"/>
                          <a:pt x="153" y="145"/>
                        </a:cubicBezTo>
                        <a:cubicBezTo>
                          <a:pt x="153" y="142"/>
                          <a:pt x="151" y="141"/>
                          <a:pt x="150" y="138"/>
                        </a:cubicBezTo>
                        <a:cubicBezTo>
                          <a:pt x="149" y="134"/>
                          <a:pt x="148" y="132"/>
                          <a:pt x="146" y="129"/>
                        </a:cubicBezTo>
                        <a:cubicBezTo>
                          <a:pt x="149" y="126"/>
                          <a:pt x="151" y="126"/>
                          <a:pt x="154" y="123"/>
                        </a:cubicBezTo>
                        <a:cubicBezTo>
                          <a:pt x="158" y="120"/>
                          <a:pt x="160" y="115"/>
                          <a:pt x="166" y="115"/>
                        </a:cubicBezTo>
                        <a:cubicBezTo>
                          <a:pt x="169" y="115"/>
                          <a:pt x="170" y="119"/>
                          <a:pt x="173" y="120"/>
                        </a:cubicBezTo>
                        <a:cubicBezTo>
                          <a:pt x="173" y="124"/>
                          <a:pt x="171" y="125"/>
                          <a:pt x="171" y="129"/>
                        </a:cubicBezTo>
                        <a:cubicBezTo>
                          <a:pt x="171" y="130"/>
                          <a:pt x="172" y="131"/>
                          <a:pt x="173" y="132"/>
                        </a:cubicBezTo>
                        <a:cubicBezTo>
                          <a:pt x="173" y="128"/>
                          <a:pt x="177" y="126"/>
                          <a:pt x="177" y="122"/>
                        </a:cubicBezTo>
                        <a:cubicBezTo>
                          <a:pt x="177" y="117"/>
                          <a:pt x="172" y="115"/>
                          <a:pt x="170" y="110"/>
                        </a:cubicBezTo>
                        <a:cubicBezTo>
                          <a:pt x="173" y="109"/>
                          <a:pt x="174" y="106"/>
                          <a:pt x="177" y="106"/>
                        </a:cubicBezTo>
                        <a:cubicBezTo>
                          <a:pt x="182" y="106"/>
                          <a:pt x="183" y="109"/>
                          <a:pt x="187" y="111"/>
                        </a:cubicBezTo>
                        <a:cubicBezTo>
                          <a:pt x="187" y="108"/>
                          <a:pt x="186" y="106"/>
                          <a:pt x="184" y="103"/>
                        </a:cubicBezTo>
                        <a:cubicBezTo>
                          <a:pt x="183" y="102"/>
                          <a:pt x="181" y="101"/>
                          <a:pt x="181" y="99"/>
                        </a:cubicBezTo>
                        <a:cubicBezTo>
                          <a:pt x="181" y="95"/>
                          <a:pt x="184" y="93"/>
                          <a:pt x="187" y="90"/>
                        </a:cubicBezTo>
                        <a:cubicBezTo>
                          <a:pt x="188" y="90"/>
                          <a:pt x="188" y="88"/>
                          <a:pt x="189" y="88"/>
                        </a:cubicBezTo>
                        <a:cubicBezTo>
                          <a:pt x="194" y="88"/>
                          <a:pt x="192" y="96"/>
                          <a:pt x="197" y="97"/>
                        </a:cubicBezTo>
                        <a:cubicBezTo>
                          <a:pt x="196" y="92"/>
                          <a:pt x="194" y="90"/>
                          <a:pt x="192" y="85"/>
                        </a:cubicBezTo>
                        <a:cubicBezTo>
                          <a:pt x="196" y="84"/>
                          <a:pt x="198" y="81"/>
                          <a:pt x="202" y="79"/>
                        </a:cubicBezTo>
                        <a:cubicBezTo>
                          <a:pt x="207" y="76"/>
                          <a:pt x="211" y="74"/>
                          <a:pt x="213" y="68"/>
                        </a:cubicBezTo>
                        <a:cubicBezTo>
                          <a:pt x="214" y="68"/>
                          <a:pt x="214" y="68"/>
                          <a:pt x="214" y="68"/>
                        </a:cubicBezTo>
                        <a:cubicBezTo>
                          <a:pt x="218" y="68"/>
                          <a:pt x="216" y="77"/>
                          <a:pt x="221" y="77"/>
                        </a:cubicBezTo>
                        <a:cubicBezTo>
                          <a:pt x="221" y="77"/>
                          <a:pt x="222" y="76"/>
                          <a:pt x="222" y="76"/>
                        </a:cubicBezTo>
                        <a:cubicBezTo>
                          <a:pt x="222" y="75"/>
                          <a:pt x="221" y="75"/>
                          <a:pt x="220" y="74"/>
                        </a:cubicBezTo>
                        <a:cubicBezTo>
                          <a:pt x="220" y="70"/>
                          <a:pt x="220" y="70"/>
                          <a:pt x="220" y="70"/>
                        </a:cubicBezTo>
                        <a:cubicBezTo>
                          <a:pt x="220" y="69"/>
                          <a:pt x="220" y="68"/>
                          <a:pt x="220" y="67"/>
                        </a:cubicBezTo>
                        <a:cubicBezTo>
                          <a:pt x="220" y="63"/>
                          <a:pt x="223" y="60"/>
                          <a:pt x="223" y="55"/>
                        </a:cubicBezTo>
                        <a:cubicBezTo>
                          <a:pt x="223" y="54"/>
                          <a:pt x="222" y="53"/>
                          <a:pt x="222" y="51"/>
                        </a:cubicBezTo>
                        <a:cubicBezTo>
                          <a:pt x="222" y="48"/>
                          <a:pt x="226" y="48"/>
                          <a:pt x="227" y="45"/>
                        </a:cubicBezTo>
                        <a:cubicBezTo>
                          <a:pt x="230" y="39"/>
                          <a:pt x="233" y="36"/>
                          <a:pt x="238" y="30"/>
                        </a:cubicBezTo>
                        <a:cubicBezTo>
                          <a:pt x="240" y="28"/>
                          <a:pt x="242" y="29"/>
                          <a:pt x="245" y="28"/>
                        </a:cubicBezTo>
                        <a:cubicBezTo>
                          <a:pt x="248" y="27"/>
                          <a:pt x="249" y="24"/>
                          <a:pt x="249" y="21"/>
                        </a:cubicBezTo>
                        <a:cubicBezTo>
                          <a:pt x="249" y="18"/>
                          <a:pt x="246" y="18"/>
                          <a:pt x="246" y="15"/>
                        </a:cubicBezTo>
                        <a:cubicBezTo>
                          <a:pt x="246" y="15"/>
                          <a:pt x="246" y="14"/>
                          <a:pt x="246" y="14"/>
                        </a:cubicBezTo>
                        <a:cubicBezTo>
                          <a:pt x="248" y="14"/>
                          <a:pt x="248" y="14"/>
                          <a:pt x="248" y="14"/>
                        </a:cubicBezTo>
                        <a:cubicBezTo>
                          <a:pt x="250" y="14"/>
                          <a:pt x="250" y="15"/>
                          <a:pt x="251" y="15"/>
                        </a:cubicBezTo>
                        <a:cubicBezTo>
                          <a:pt x="254" y="15"/>
                          <a:pt x="256" y="14"/>
                          <a:pt x="259" y="14"/>
                        </a:cubicBezTo>
                        <a:cubicBezTo>
                          <a:pt x="262" y="14"/>
                          <a:pt x="263" y="15"/>
                          <a:pt x="265" y="15"/>
                        </a:cubicBezTo>
                        <a:cubicBezTo>
                          <a:pt x="268" y="15"/>
                          <a:pt x="269" y="13"/>
                          <a:pt x="269" y="10"/>
                        </a:cubicBezTo>
                        <a:cubicBezTo>
                          <a:pt x="269" y="5"/>
                          <a:pt x="264" y="3"/>
                          <a:pt x="259" y="2"/>
                        </a:cubicBezTo>
                        <a:cubicBezTo>
                          <a:pt x="259" y="1"/>
                          <a:pt x="259" y="1"/>
                          <a:pt x="259" y="1"/>
                        </a:cubicBezTo>
                        <a:cubicBezTo>
                          <a:pt x="259" y="1"/>
                          <a:pt x="260" y="0"/>
                          <a:pt x="260" y="0"/>
                        </a:cubicBezTo>
                        <a:cubicBezTo>
                          <a:pt x="260" y="0"/>
                          <a:pt x="260" y="0"/>
                          <a:pt x="260" y="0"/>
                        </a:cubicBezTo>
                        <a:cubicBezTo>
                          <a:pt x="265" y="3"/>
                          <a:pt x="268" y="5"/>
                          <a:pt x="274" y="5"/>
                        </a:cubicBezTo>
                        <a:cubicBezTo>
                          <a:pt x="281" y="5"/>
                          <a:pt x="284" y="0"/>
                          <a:pt x="291" y="0"/>
                        </a:cubicBezTo>
                        <a:cubicBezTo>
                          <a:pt x="294" y="0"/>
                          <a:pt x="296" y="2"/>
                          <a:pt x="296" y="4"/>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7" name="Google Shape;47;p4"/>
                  <p:cNvSpPr/>
                  <p:nvPr/>
                </p:nvSpPr>
                <p:spPr>
                  <a:xfrm>
                    <a:off x="6219825" y="1390650"/>
                    <a:ext cx="458788" cy="869950"/>
                  </a:xfrm>
                  <a:custGeom>
                    <a:avLst/>
                    <a:gdLst/>
                    <a:ahLst/>
                    <a:cxnLst/>
                    <a:rect l="l" t="t" r="r" b="b"/>
                    <a:pathLst>
                      <a:path w="315" h="596" extrusionOk="0">
                        <a:moveTo>
                          <a:pt x="27" y="138"/>
                        </a:moveTo>
                        <a:cubicBezTo>
                          <a:pt x="28" y="144"/>
                          <a:pt x="28" y="147"/>
                          <a:pt x="30" y="153"/>
                        </a:cubicBezTo>
                        <a:cubicBezTo>
                          <a:pt x="31" y="156"/>
                          <a:pt x="32" y="158"/>
                          <a:pt x="36" y="159"/>
                        </a:cubicBezTo>
                        <a:cubicBezTo>
                          <a:pt x="47" y="156"/>
                          <a:pt x="47" y="156"/>
                          <a:pt x="47" y="156"/>
                        </a:cubicBezTo>
                        <a:cubicBezTo>
                          <a:pt x="48" y="157"/>
                          <a:pt x="49" y="158"/>
                          <a:pt x="51" y="158"/>
                        </a:cubicBezTo>
                        <a:cubicBezTo>
                          <a:pt x="56" y="158"/>
                          <a:pt x="59" y="156"/>
                          <a:pt x="62" y="152"/>
                        </a:cubicBezTo>
                        <a:cubicBezTo>
                          <a:pt x="64" y="151"/>
                          <a:pt x="64" y="149"/>
                          <a:pt x="66" y="149"/>
                        </a:cubicBezTo>
                        <a:cubicBezTo>
                          <a:pt x="69" y="149"/>
                          <a:pt x="70" y="152"/>
                          <a:pt x="72" y="152"/>
                        </a:cubicBezTo>
                        <a:cubicBezTo>
                          <a:pt x="73" y="152"/>
                          <a:pt x="74" y="151"/>
                          <a:pt x="75" y="151"/>
                        </a:cubicBezTo>
                        <a:cubicBezTo>
                          <a:pt x="82" y="149"/>
                          <a:pt x="87" y="149"/>
                          <a:pt x="94" y="145"/>
                        </a:cubicBezTo>
                        <a:cubicBezTo>
                          <a:pt x="97" y="144"/>
                          <a:pt x="97" y="140"/>
                          <a:pt x="100" y="139"/>
                        </a:cubicBezTo>
                        <a:cubicBezTo>
                          <a:pt x="103" y="138"/>
                          <a:pt x="105" y="138"/>
                          <a:pt x="108" y="136"/>
                        </a:cubicBezTo>
                        <a:cubicBezTo>
                          <a:pt x="110" y="136"/>
                          <a:pt x="109" y="134"/>
                          <a:pt x="111" y="133"/>
                        </a:cubicBezTo>
                        <a:cubicBezTo>
                          <a:pt x="115" y="132"/>
                          <a:pt x="118" y="132"/>
                          <a:pt x="122" y="131"/>
                        </a:cubicBezTo>
                        <a:cubicBezTo>
                          <a:pt x="122" y="131"/>
                          <a:pt x="122" y="131"/>
                          <a:pt x="122" y="131"/>
                        </a:cubicBezTo>
                        <a:cubicBezTo>
                          <a:pt x="122" y="138"/>
                          <a:pt x="124" y="142"/>
                          <a:pt x="128" y="149"/>
                        </a:cubicBezTo>
                        <a:cubicBezTo>
                          <a:pt x="133" y="150"/>
                          <a:pt x="133" y="150"/>
                          <a:pt x="133" y="150"/>
                        </a:cubicBezTo>
                        <a:cubicBezTo>
                          <a:pt x="137" y="150"/>
                          <a:pt x="137" y="150"/>
                          <a:pt x="137" y="150"/>
                        </a:cubicBezTo>
                        <a:cubicBezTo>
                          <a:pt x="139" y="150"/>
                          <a:pt x="139" y="150"/>
                          <a:pt x="141" y="150"/>
                        </a:cubicBezTo>
                        <a:cubicBezTo>
                          <a:pt x="145" y="150"/>
                          <a:pt x="147" y="148"/>
                          <a:pt x="151" y="146"/>
                        </a:cubicBezTo>
                        <a:cubicBezTo>
                          <a:pt x="155" y="145"/>
                          <a:pt x="159" y="145"/>
                          <a:pt x="159" y="141"/>
                        </a:cubicBezTo>
                        <a:cubicBezTo>
                          <a:pt x="159" y="140"/>
                          <a:pt x="158" y="140"/>
                          <a:pt x="158" y="139"/>
                        </a:cubicBezTo>
                        <a:cubicBezTo>
                          <a:pt x="157" y="136"/>
                          <a:pt x="156" y="135"/>
                          <a:pt x="156" y="132"/>
                        </a:cubicBezTo>
                        <a:cubicBezTo>
                          <a:pt x="156" y="128"/>
                          <a:pt x="156" y="128"/>
                          <a:pt x="156" y="128"/>
                        </a:cubicBezTo>
                        <a:cubicBezTo>
                          <a:pt x="157" y="125"/>
                          <a:pt x="157" y="123"/>
                          <a:pt x="157" y="120"/>
                        </a:cubicBezTo>
                        <a:cubicBezTo>
                          <a:pt x="157" y="113"/>
                          <a:pt x="156" y="109"/>
                          <a:pt x="153" y="103"/>
                        </a:cubicBezTo>
                        <a:cubicBezTo>
                          <a:pt x="151" y="100"/>
                          <a:pt x="148" y="99"/>
                          <a:pt x="145" y="96"/>
                        </a:cubicBezTo>
                        <a:cubicBezTo>
                          <a:pt x="141" y="90"/>
                          <a:pt x="139" y="86"/>
                          <a:pt x="139" y="79"/>
                        </a:cubicBezTo>
                        <a:cubicBezTo>
                          <a:pt x="139" y="77"/>
                          <a:pt x="141" y="75"/>
                          <a:pt x="141" y="72"/>
                        </a:cubicBezTo>
                        <a:cubicBezTo>
                          <a:pt x="146" y="72"/>
                          <a:pt x="153" y="71"/>
                          <a:pt x="153" y="65"/>
                        </a:cubicBezTo>
                        <a:cubicBezTo>
                          <a:pt x="153" y="64"/>
                          <a:pt x="152" y="63"/>
                          <a:pt x="152" y="62"/>
                        </a:cubicBezTo>
                        <a:cubicBezTo>
                          <a:pt x="149" y="64"/>
                          <a:pt x="149" y="69"/>
                          <a:pt x="145" y="69"/>
                        </a:cubicBezTo>
                        <a:cubicBezTo>
                          <a:pt x="140" y="69"/>
                          <a:pt x="141" y="62"/>
                          <a:pt x="139" y="58"/>
                        </a:cubicBezTo>
                        <a:cubicBezTo>
                          <a:pt x="139" y="58"/>
                          <a:pt x="140" y="58"/>
                          <a:pt x="140" y="58"/>
                        </a:cubicBezTo>
                        <a:cubicBezTo>
                          <a:pt x="143" y="58"/>
                          <a:pt x="141" y="63"/>
                          <a:pt x="144" y="63"/>
                        </a:cubicBezTo>
                        <a:cubicBezTo>
                          <a:pt x="145" y="63"/>
                          <a:pt x="144" y="62"/>
                          <a:pt x="145" y="62"/>
                        </a:cubicBezTo>
                        <a:cubicBezTo>
                          <a:pt x="147" y="61"/>
                          <a:pt x="149" y="60"/>
                          <a:pt x="149" y="58"/>
                        </a:cubicBezTo>
                        <a:cubicBezTo>
                          <a:pt x="149" y="58"/>
                          <a:pt x="148" y="58"/>
                          <a:pt x="148" y="58"/>
                        </a:cubicBezTo>
                        <a:cubicBezTo>
                          <a:pt x="145" y="58"/>
                          <a:pt x="142" y="56"/>
                          <a:pt x="142" y="52"/>
                        </a:cubicBezTo>
                        <a:cubicBezTo>
                          <a:pt x="142" y="46"/>
                          <a:pt x="146" y="43"/>
                          <a:pt x="146" y="36"/>
                        </a:cubicBezTo>
                        <a:cubicBezTo>
                          <a:pt x="146" y="33"/>
                          <a:pt x="143" y="32"/>
                          <a:pt x="141" y="29"/>
                        </a:cubicBezTo>
                        <a:cubicBezTo>
                          <a:pt x="134" y="23"/>
                          <a:pt x="124" y="22"/>
                          <a:pt x="124" y="13"/>
                        </a:cubicBezTo>
                        <a:cubicBezTo>
                          <a:pt x="124" y="7"/>
                          <a:pt x="126" y="0"/>
                          <a:pt x="132" y="0"/>
                        </a:cubicBezTo>
                        <a:cubicBezTo>
                          <a:pt x="140" y="0"/>
                          <a:pt x="144" y="8"/>
                          <a:pt x="148" y="15"/>
                        </a:cubicBezTo>
                        <a:cubicBezTo>
                          <a:pt x="150" y="14"/>
                          <a:pt x="151" y="12"/>
                          <a:pt x="154" y="12"/>
                        </a:cubicBezTo>
                        <a:cubicBezTo>
                          <a:pt x="156" y="12"/>
                          <a:pt x="156" y="15"/>
                          <a:pt x="157" y="17"/>
                        </a:cubicBezTo>
                        <a:cubicBezTo>
                          <a:pt x="158" y="18"/>
                          <a:pt x="159" y="19"/>
                          <a:pt x="159" y="21"/>
                        </a:cubicBezTo>
                        <a:cubicBezTo>
                          <a:pt x="159" y="28"/>
                          <a:pt x="159" y="28"/>
                          <a:pt x="159" y="28"/>
                        </a:cubicBezTo>
                        <a:cubicBezTo>
                          <a:pt x="159" y="30"/>
                          <a:pt x="159" y="30"/>
                          <a:pt x="159" y="30"/>
                        </a:cubicBezTo>
                        <a:cubicBezTo>
                          <a:pt x="161" y="30"/>
                          <a:pt x="162" y="31"/>
                          <a:pt x="163" y="31"/>
                        </a:cubicBezTo>
                        <a:cubicBezTo>
                          <a:pt x="164" y="31"/>
                          <a:pt x="164" y="30"/>
                          <a:pt x="165" y="30"/>
                        </a:cubicBezTo>
                        <a:cubicBezTo>
                          <a:pt x="167" y="30"/>
                          <a:pt x="167" y="32"/>
                          <a:pt x="167" y="33"/>
                        </a:cubicBezTo>
                        <a:cubicBezTo>
                          <a:pt x="167" y="34"/>
                          <a:pt x="166" y="35"/>
                          <a:pt x="166" y="37"/>
                        </a:cubicBezTo>
                        <a:cubicBezTo>
                          <a:pt x="166" y="39"/>
                          <a:pt x="168" y="40"/>
                          <a:pt x="168" y="42"/>
                        </a:cubicBezTo>
                        <a:cubicBezTo>
                          <a:pt x="168" y="44"/>
                          <a:pt x="167" y="45"/>
                          <a:pt x="166" y="47"/>
                        </a:cubicBezTo>
                        <a:cubicBezTo>
                          <a:pt x="168" y="48"/>
                          <a:pt x="170" y="46"/>
                          <a:pt x="171" y="47"/>
                        </a:cubicBezTo>
                        <a:cubicBezTo>
                          <a:pt x="173" y="49"/>
                          <a:pt x="172" y="51"/>
                          <a:pt x="173" y="53"/>
                        </a:cubicBezTo>
                        <a:cubicBezTo>
                          <a:pt x="175" y="56"/>
                          <a:pt x="177" y="57"/>
                          <a:pt x="180" y="57"/>
                        </a:cubicBezTo>
                        <a:cubicBezTo>
                          <a:pt x="188" y="57"/>
                          <a:pt x="191" y="51"/>
                          <a:pt x="198" y="48"/>
                        </a:cubicBezTo>
                        <a:cubicBezTo>
                          <a:pt x="200" y="53"/>
                          <a:pt x="203" y="54"/>
                          <a:pt x="207" y="58"/>
                        </a:cubicBezTo>
                        <a:cubicBezTo>
                          <a:pt x="204" y="60"/>
                          <a:pt x="201" y="60"/>
                          <a:pt x="199" y="62"/>
                        </a:cubicBezTo>
                        <a:cubicBezTo>
                          <a:pt x="195" y="64"/>
                          <a:pt x="195" y="68"/>
                          <a:pt x="192" y="71"/>
                        </a:cubicBezTo>
                        <a:cubicBezTo>
                          <a:pt x="190" y="73"/>
                          <a:pt x="188" y="73"/>
                          <a:pt x="187" y="76"/>
                        </a:cubicBezTo>
                        <a:cubicBezTo>
                          <a:pt x="190" y="76"/>
                          <a:pt x="191" y="77"/>
                          <a:pt x="193" y="77"/>
                        </a:cubicBezTo>
                        <a:cubicBezTo>
                          <a:pt x="197" y="77"/>
                          <a:pt x="198" y="74"/>
                          <a:pt x="202" y="74"/>
                        </a:cubicBezTo>
                        <a:cubicBezTo>
                          <a:pt x="205" y="74"/>
                          <a:pt x="205" y="78"/>
                          <a:pt x="207" y="82"/>
                        </a:cubicBezTo>
                        <a:cubicBezTo>
                          <a:pt x="208" y="87"/>
                          <a:pt x="212" y="89"/>
                          <a:pt x="212" y="95"/>
                        </a:cubicBezTo>
                        <a:cubicBezTo>
                          <a:pt x="212" y="100"/>
                          <a:pt x="212" y="100"/>
                          <a:pt x="212" y="100"/>
                        </a:cubicBezTo>
                        <a:cubicBezTo>
                          <a:pt x="212" y="102"/>
                          <a:pt x="210" y="103"/>
                          <a:pt x="210" y="105"/>
                        </a:cubicBezTo>
                        <a:cubicBezTo>
                          <a:pt x="210" y="109"/>
                          <a:pt x="215" y="110"/>
                          <a:pt x="217" y="115"/>
                        </a:cubicBezTo>
                        <a:cubicBezTo>
                          <a:pt x="219" y="119"/>
                          <a:pt x="218" y="123"/>
                          <a:pt x="218" y="128"/>
                        </a:cubicBezTo>
                        <a:cubicBezTo>
                          <a:pt x="218" y="137"/>
                          <a:pt x="216" y="142"/>
                          <a:pt x="216" y="151"/>
                        </a:cubicBezTo>
                        <a:cubicBezTo>
                          <a:pt x="216" y="162"/>
                          <a:pt x="220" y="167"/>
                          <a:pt x="224" y="178"/>
                        </a:cubicBezTo>
                        <a:cubicBezTo>
                          <a:pt x="224" y="179"/>
                          <a:pt x="224" y="179"/>
                          <a:pt x="224" y="180"/>
                        </a:cubicBezTo>
                        <a:cubicBezTo>
                          <a:pt x="224" y="180"/>
                          <a:pt x="224" y="180"/>
                          <a:pt x="224" y="180"/>
                        </a:cubicBezTo>
                        <a:cubicBezTo>
                          <a:pt x="221" y="187"/>
                          <a:pt x="221" y="191"/>
                          <a:pt x="217" y="197"/>
                        </a:cubicBezTo>
                        <a:cubicBezTo>
                          <a:pt x="216" y="200"/>
                          <a:pt x="214" y="200"/>
                          <a:pt x="214" y="203"/>
                        </a:cubicBezTo>
                        <a:cubicBezTo>
                          <a:pt x="214" y="205"/>
                          <a:pt x="218" y="204"/>
                          <a:pt x="218" y="206"/>
                        </a:cubicBezTo>
                        <a:cubicBezTo>
                          <a:pt x="218" y="208"/>
                          <a:pt x="217" y="209"/>
                          <a:pt x="216" y="209"/>
                        </a:cubicBezTo>
                        <a:cubicBezTo>
                          <a:pt x="212" y="209"/>
                          <a:pt x="212" y="209"/>
                          <a:pt x="212" y="209"/>
                        </a:cubicBezTo>
                        <a:cubicBezTo>
                          <a:pt x="210" y="207"/>
                          <a:pt x="211" y="203"/>
                          <a:pt x="208" y="203"/>
                        </a:cubicBezTo>
                        <a:cubicBezTo>
                          <a:pt x="206" y="203"/>
                          <a:pt x="205" y="205"/>
                          <a:pt x="202" y="205"/>
                        </a:cubicBezTo>
                        <a:cubicBezTo>
                          <a:pt x="197" y="205"/>
                          <a:pt x="196" y="200"/>
                          <a:pt x="192" y="197"/>
                        </a:cubicBezTo>
                        <a:cubicBezTo>
                          <a:pt x="192" y="196"/>
                          <a:pt x="192" y="196"/>
                          <a:pt x="192" y="196"/>
                        </a:cubicBezTo>
                        <a:cubicBezTo>
                          <a:pt x="192" y="196"/>
                          <a:pt x="192" y="196"/>
                          <a:pt x="192" y="197"/>
                        </a:cubicBezTo>
                        <a:cubicBezTo>
                          <a:pt x="192" y="201"/>
                          <a:pt x="194" y="203"/>
                          <a:pt x="194" y="208"/>
                        </a:cubicBezTo>
                        <a:cubicBezTo>
                          <a:pt x="194" y="211"/>
                          <a:pt x="191" y="213"/>
                          <a:pt x="191" y="217"/>
                        </a:cubicBezTo>
                        <a:cubicBezTo>
                          <a:pt x="191" y="219"/>
                          <a:pt x="194" y="220"/>
                          <a:pt x="196" y="220"/>
                        </a:cubicBezTo>
                        <a:cubicBezTo>
                          <a:pt x="199" y="222"/>
                          <a:pt x="201" y="223"/>
                          <a:pt x="203" y="227"/>
                        </a:cubicBezTo>
                        <a:cubicBezTo>
                          <a:pt x="204" y="229"/>
                          <a:pt x="207" y="229"/>
                          <a:pt x="207" y="231"/>
                        </a:cubicBezTo>
                        <a:cubicBezTo>
                          <a:pt x="207" y="233"/>
                          <a:pt x="205" y="233"/>
                          <a:pt x="205" y="235"/>
                        </a:cubicBezTo>
                        <a:cubicBezTo>
                          <a:pt x="205" y="240"/>
                          <a:pt x="205" y="240"/>
                          <a:pt x="205" y="240"/>
                        </a:cubicBezTo>
                        <a:cubicBezTo>
                          <a:pt x="207" y="240"/>
                          <a:pt x="207" y="238"/>
                          <a:pt x="209" y="238"/>
                        </a:cubicBezTo>
                        <a:cubicBezTo>
                          <a:pt x="211" y="238"/>
                          <a:pt x="210" y="241"/>
                          <a:pt x="211" y="243"/>
                        </a:cubicBezTo>
                        <a:cubicBezTo>
                          <a:pt x="213" y="247"/>
                          <a:pt x="215" y="249"/>
                          <a:pt x="217" y="253"/>
                        </a:cubicBezTo>
                        <a:cubicBezTo>
                          <a:pt x="218" y="256"/>
                          <a:pt x="218" y="258"/>
                          <a:pt x="220" y="261"/>
                        </a:cubicBezTo>
                        <a:cubicBezTo>
                          <a:pt x="221" y="263"/>
                          <a:pt x="223" y="264"/>
                          <a:pt x="223" y="266"/>
                        </a:cubicBezTo>
                        <a:cubicBezTo>
                          <a:pt x="223" y="269"/>
                          <a:pt x="220" y="271"/>
                          <a:pt x="220" y="274"/>
                        </a:cubicBezTo>
                        <a:cubicBezTo>
                          <a:pt x="220" y="276"/>
                          <a:pt x="223" y="277"/>
                          <a:pt x="223" y="280"/>
                        </a:cubicBezTo>
                        <a:cubicBezTo>
                          <a:pt x="223" y="283"/>
                          <a:pt x="219" y="284"/>
                          <a:pt x="219" y="287"/>
                        </a:cubicBezTo>
                        <a:cubicBezTo>
                          <a:pt x="219" y="290"/>
                          <a:pt x="219" y="291"/>
                          <a:pt x="219" y="293"/>
                        </a:cubicBezTo>
                        <a:cubicBezTo>
                          <a:pt x="220" y="293"/>
                          <a:pt x="220" y="293"/>
                          <a:pt x="221" y="293"/>
                        </a:cubicBezTo>
                        <a:cubicBezTo>
                          <a:pt x="224" y="293"/>
                          <a:pt x="225" y="291"/>
                          <a:pt x="228" y="291"/>
                        </a:cubicBezTo>
                        <a:cubicBezTo>
                          <a:pt x="227" y="296"/>
                          <a:pt x="221" y="295"/>
                          <a:pt x="219" y="299"/>
                        </a:cubicBezTo>
                        <a:cubicBezTo>
                          <a:pt x="219" y="299"/>
                          <a:pt x="219" y="299"/>
                          <a:pt x="219" y="299"/>
                        </a:cubicBezTo>
                        <a:cubicBezTo>
                          <a:pt x="219" y="301"/>
                          <a:pt x="219" y="302"/>
                          <a:pt x="219" y="303"/>
                        </a:cubicBezTo>
                        <a:cubicBezTo>
                          <a:pt x="219" y="305"/>
                          <a:pt x="221" y="305"/>
                          <a:pt x="222" y="306"/>
                        </a:cubicBezTo>
                        <a:cubicBezTo>
                          <a:pt x="225" y="310"/>
                          <a:pt x="225" y="314"/>
                          <a:pt x="230" y="317"/>
                        </a:cubicBezTo>
                        <a:cubicBezTo>
                          <a:pt x="231" y="315"/>
                          <a:pt x="231" y="311"/>
                          <a:pt x="234" y="311"/>
                        </a:cubicBezTo>
                        <a:cubicBezTo>
                          <a:pt x="235" y="311"/>
                          <a:pt x="235" y="311"/>
                          <a:pt x="236" y="312"/>
                        </a:cubicBezTo>
                        <a:cubicBezTo>
                          <a:pt x="238" y="311"/>
                          <a:pt x="238" y="311"/>
                          <a:pt x="238" y="311"/>
                        </a:cubicBezTo>
                        <a:cubicBezTo>
                          <a:pt x="240" y="313"/>
                          <a:pt x="240" y="315"/>
                          <a:pt x="242" y="317"/>
                        </a:cubicBezTo>
                        <a:cubicBezTo>
                          <a:pt x="248" y="322"/>
                          <a:pt x="251" y="325"/>
                          <a:pt x="258" y="327"/>
                        </a:cubicBezTo>
                        <a:cubicBezTo>
                          <a:pt x="259" y="328"/>
                          <a:pt x="259" y="328"/>
                          <a:pt x="259" y="328"/>
                        </a:cubicBezTo>
                        <a:cubicBezTo>
                          <a:pt x="258" y="329"/>
                          <a:pt x="258" y="329"/>
                          <a:pt x="258" y="329"/>
                        </a:cubicBezTo>
                        <a:cubicBezTo>
                          <a:pt x="259" y="329"/>
                          <a:pt x="259" y="329"/>
                          <a:pt x="259" y="329"/>
                        </a:cubicBezTo>
                        <a:cubicBezTo>
                          <a:pt x="260" y="328"/>
                          <a:pt x="261" y="328"/>
                          <a:pt x="263" y="328"/>
                        </a:cubicBezTo>
                        <a:cubicBezTo>
                          <a:pt x="265" y="328"/>
                          <a:pt x="265" y="330"/>
                          <a:pt x="266" y="333"/>
                        </a:cubicBezTo>
                        <a:cubicBezTo>
                          <a:pt x="266" y="333"/>
                          <a:pt x="267" y="334"/>
                          <a:pt x="267" y="334"/>
                        </a:cubicBezTo>
                        <a:cubicBezTo>
                          <a:pt x="267" y="336"/>
                          <a:pt x="265" y="336"/>
                          <a:pt x="265" y="338"/>
                        </a:cubicBezTo>
                        <a:cubicBezTo>
                          <a:pt x="265" y="344"/>
                          <a:pt x="272" y="345"/>
                          <a:pt x="276" y="349"/>
                        </a:cubicBezTo>
                        <a:cubicBezTo>
                          <a:pt x="277" y="350"/>
                          <a:pt x="276" y="352"/>
                          <a:pt x="277" y="353"/>
                        </a:cubicBezTo>
                        <a:cubicBezTo>
                          <a:pt x="279" y="356"/>
                          <a:pt x="282" y="357"/>
                          <a:pt x="284" y="360"/>
                        </a:cubicBezTo>
                        <a:cubicBezTo>
                          <a:pt x="287" y="365"/>
                          <a:pt x="289" y="369"/>
                          <a:pt x="295" y="372"/>
                        </a:cubicBezTo>
                        <a:cubicBezTo>
                          <a:pt x="297" y="373"/>
                          <a:pt x="299" y="373"/>
                          <a:pt x="302" y="373"/>
                        </a:cubicBezTo>
                        <a:cubicBezTo>
                          <a:pt x="304" y="374"/>
                          <a:pt x="307" y="373"/>
                          <a:pt x="307" y="376"/>
                        </a:cubicBezTo>
                        <a:cubicBezTo>
                          <a:pt x="307" y="379"/>
                          <a:pt x="307" y="379"/>
                          <a:pt x="307" y="379"/>
                        </a:cubicBezTo>
                        <a:cubicBezTo>
                          <a:pt x="307" y="384"/>
                          <a:pt x="315" y="384"/>
                          <a:pt x="315" y="390"/>
                        </a:cubicBezTo>
                        <a:cubicBezTo>
                          <a:pt x="315" y="394"/>
                          <a:pt x="312" y="396"/>
                          <a:pt x="312" y="400"/>
                        </a:cubicBezTo>
                        <a:cubicBezTo>
                          <a:pt x="312" y="404"/>
                          <a:pt x="312" y="404"/>
                          <a:pt x="312" y="404"/>
                        </a:cubicBezTo>
                        <a:cubicBezTo>
                          <a:pt x="311" y="414"/>
                          <a:pt x="311" y="414"/>
                          <a:pt x="311" y="414"/>
                        </a:cubicBezTo>
                        <a:cubicBezTo>
                          <a:pt x="311" y="419"/>
                          <a:pt x="311" y="419"/>
                          <a:pt x="311" y="419"/>
                        </a:cubicBezTo>
                        <a:cubicBezTo>
                          <a:pt x="307" y="425"/>
                          <a:pt x="307" y="425"/>
                          <a:pt x="307" y="425"/>
                        </a:cubicBezTo>
                        <a:cubicBezTo>
                          <a:pt x="281" y="467"/>
                          <a:pt x="281" y="467"/>
                          <a:pt x="281" y="467"/>
                        </a:cubicBezTo>
                        <a:cubicBezTo>
                          <a:pt x="281" y="467"/>
                          <a:pt x="281" y="467"/>
                          <a:pt x="281" y="467"/>
                        </a:cubicBezTo>
                        <a:cubicBezTo>
                          <a:pt x="273" y="472"/>
                          <a:pt x="276" y="481"/>
                          <a:pt x="276" y="490"/>
                        </a:cubicBezTo>
                        <a:cubicBezTo>
                          <a:pt x="276" y="495"/>
                          <a:pt x="276" y="499"/>
                          <a:pt x="272" y="501"/>
                        </a:cubicBezTo>
                        <a:cubicBezTo>
                          <a:pt x="270" y="501"/>
                          <a:pt x="270" y="501"/>
                          <a:pt x="270" y="501"/>
                        </a:cubicBezTo>
                        <a:cubicBezTo>
                          <a:pt x="269" y="501"/>
                          <a:pt x="269" y="501"/>
                          <a:pt x="268" y="501"/>
                        </a:cubicBezTo>
                        <a:cubicBezTo>
                          <a:pt x="267" y="501"/>
                          <a:pt x="266" y="501"/>
                          <a:pt x="265" y="501"/>
                        </a:cubicBezTo>
                        <a:cubicBezTo>
                          <a:pt x="264" y="503"/>
                          <a:pt x="261" y="503"/>
                          <a:pt x="258" y="504"/>
                        </a:cubicBezTo>
                        <a:cubicBezTo>
                          <a:pt x="256" y="505"/>
                          <a:pt x="256" y="507"/>
                          <a:pt x="254" y="508"/>
                        </a:cubicBezTo>
                        <a:cubicBezTo>
                          <a:pt x="253" y="509"/>
                          <a:pt x="251" y="508"/>
                          <a:pt x="250" y="508"/>
                        </a:cubicBezTo>
                        <a:cubicBezTo>
                          <a:pt x="248" y="509"/>
                          <a:pt x="248" y="513"/>
                          <a:pt x="245" y="513"/>
                        </a:cubicBezTo>
                        <a:cubicBezTo>
                          <a:pt x="242" y="513"/>
                          <a:pt x="241" y="511"/>
                          <a:pt x="239" y="511"/>
                        </a:cubicBezTo>
                        <a:cubicBezTo>
                          <a:pt x="237" y="511"/>
                          <a:pt x="236" y="511"/>
                          <a:pt x="234" y="511"/>
                        </a:cubicBezTo>
                        <a:cubicBezTo>
                          <a:pt x="234" y="511"/>
                          <a:pt x="233" y="512"/>
                          <a:pt x="233" y="512"/>
                        </a:cubicBezTo>
                        <a:cubicBezTo>
                          <a:pt x="233" y="513"/>
                          <a:pt x="234" y="513"/>
                          <a:pt x="234" y="514"/>
                        </a:cubicBezTo>
                        <a:cubicBezTo>
                          <a:pt x="234" y="516"/>
                          <a:pt x="232" y="518"/>
                          <a:pt x="230" y="518"/>
                        </a:cubicBezTo>
                        <a:cubicBezTo>
                          <a:pt x="229" y="518"/>
                          <a:pt x="228" y="517"/>
                          <a:pt x="227" y="517"/>
                        </a:cubicBezTo>
                        <a:cubicBezTo>
                          <a:pt x="226" y="517"/>
                          <a:pt x="226" y="517"/>
                          <a:pt x="226" y="517"/>
                        </a:cubicBezTo>
                        <a:cubicBezTo>
                          <a:pt x="225" y="522"/>
                          <a:pt x="222" y="524"/>
                          <a:pt x="218" y="527"/>
                        </a:cubicBezTo>
                        <a:cubicBezTo>
                          <a:pt x="217" y="528"/>
                          <a:pt x="217" y="529"/>
                          <a:pt x="215" y="530"/>
                        </a:cubicBezTo>
                        <a:cubicBezTo>
                          <a:pt x="214" y="532"/>
                          <a:pt x="212" y="531"/>
                          <a:pt x="210" y="533"/>
                        </a:cubicBezTo>
                        <a:cubicBezTo>
                          <a:pt x="208" y="535"/>
                          <a:pt x="208" y="537"/>
                          <a:pt x="207" y="539"/>
                        </a:cubicBezTo>
                        <a:cubicBezTo>
                          <a:pt x="203" y="547"/>
                          <a:pt x="199" y="551"/>
                          <a:pt x="199" y="559"/>
                        </a:cubicBezTo>
                        <a:cubicBezTo>
                          <a:pt x="199" y="560"/>
                          <a:pt x="199" y="561"/>
                          <a:pt x="199" y="562"/>
                        </a:cubicBezTo>
                        <a:cubicBezTo>
                          <a:pt x="199" y="562"/>
                          <a:pt x="199" y="562"/>
                          <a:pt x="199" y="562"/>
                        </a:cubicBezTo>
                        <a:cubicBezTo>
                          <a:pt x="195" y="571"/>
                          <a:pt x="189" y="576"/>
                          <a:pt x="179" y="576"/>
                        </a:cubicBezTo>
                        <a:cubicBezTo>
                          <a:pt x="178" y="576"/>
                          <a:pt x="178" y="576"/>
                          <a:pt x="177" y="576"/>
                        </a:cubicBezTo>
                        <a:cubicBezTo>
                          <a:pt x="174" y="576"/>
                          <a:pt x="173" y="578"/>
                          <a:pt x="172" y="580"/>
                        </a:cubicBezTo>
                        <a:cubicBezTo>
                          <a:pt x="170" y="582"/>
                          <a:pt x="168" y="582"/>
                          <a:pt x="167" y="584"/>
                        </a:cubicBezTo>
                        <a:cubicBezTo>
                          <a:pt x="166" y="586"/>
                          <a:pt x="165" y="588"/>
                          <a:pt x="163" y="588"/>
                        </a:cubicBezTo>
                        <a:cubicBezTo>
                          <a:pt x="161" y="588"/>
                          <a:pt x="160" y="586"/>
                          <a:pt x="158" y="586"/>
                        </a:cubicBezTo>
                        <a:cubicBezTo>
                          <a:pt x="154" y="586"/>
                          <a:pt x="155" y="592"/>
                          <a:pt x="151" y="592"/>
                        </a:cubicBezTo>
                        <a:cubicBezTo>
                          <a:pt x="149" y="592"/>
                          <a:pt x="148" y="590"/>
                          <a:pt x="146" y="590"/>
                        </a:cubicBezTo>
                        <a:cubicBezTo>
                          <a:pt x="143" y="590"/>
                          <a:pt x="141" y="593"/>
                          <a:pt x="139" y="596"/>
                        </a:cubicBezTo>
                        <a:cubicBezTo>
                          <a:pt x="137" y="593"/>
                          <a:pt x="135" y="591"/>
                          <a:pt x="133" y="588"/>
                        </a:cubicBezTo>
                        <a:cubicBezTo>
                          <a:pt x="133" y="587"/>
                          <a:pt x="133" y="587"/>
                          <a:pt x="133" y="587"/>
                        </a:cubicBezTo>
                        <a:cubicBezTo>
                          <a:pt x="136" y="587"/>
                          <a:pt x="137" y="590"/>
                          <a:pt x="140" y="592"/>
                        </a:cubicBezTo>
                        <a:cubicBezTo>
                          <a:pt x="141" y="590"/>
                          <a:pt x="141" y="589"/>
                          <a:pt x="141" y="587"/>
                        </a:cubicBezTo>
                        <a:cubicBezTo>
                          <a:pt x="141" y="583"/>
                          <a:pt x="136" y="583"/>
                          <a:pt x="136" y="579"/>
                        </a:cubicBezTo>
                        <a:cubicBezTo>
                          <a:pt x="136" y="575"/>
                          <a:pt x="138" y="573"/>
                          <a:pt x="138" y="569"/>
                        </a:cubicBezTo>
                        <a:cubicBezTo>
                          <a:pt x="138" y="567"/>
                          <a:pt x="137" y="566"/>
                          <a:pt x="137" y="564"/>
                        </a:cubicBezTo>
                        <a:cubicBezTo>
                          <a:pt x="137" y="560"/>
                          <a:pt x="141" y="558"/>
                          <a:pt x="141" y="554"/>
                        </a:cubicBezTo>
                        <a:cubicBezTo>
                          <a:pt x="141" y="552"/>
                          <a:pt x="140" y="552"/>
                          <a:pt x="140" y="551"/>
                        </a:cubicBezTo>
                        <a:cubicBezTo>
                          <a:pt x="140" y="550"/>
                          <a:pt x="140" y="550"/>
                          <a:pt x="140" y="550"/>
                        </a:cubicBezTo>
                        <a:cubicBezTo>
                          <a:pt x="147" y="551"/>
                          <a:pt x="154" y="550"/>
                          <a:pt x="157" y="543"/>
                        </a:cubicBezTo>
                        <a:cubicBezTo>
                          <a:pt x="160" y="537"/>
                          <a:pt x="161" y="531"/>
                          <a:pt x="168" y="531"/>
                        </a:cubicBezTo>
                        <a:cubicBezTo>
                          <a:pt x="170" y="531"/>
                          <a:pt x="172" y="532"/>
                          <a:pt x="174" y="532"/>
                        </a:cubicBezTo>
                        <a:cubicBezTo>
                          <a:pt x="177" y="532"/>
                          <a:pt x="177" y="528"/>
                          <a:pt x="180" y="528"/>
                        </a:cubicBezTo>
                        <a:cubicBezTo>
                          <a:pt x="182" y="528"/>
                          <a:pt x="183" y="530"/>
                          <a:pt x="185" y="530"/>
                        </a:cubicBezTo>
                        <a:cubicBezTo>
                          <a:pt x="188" y="530"/>
                          <a:pt x="190" y="530"/>
                          <a:pt x="194" y="530"/>
                        </a:cubicBezTo>
                        <a:cubicBezTo>
                          <a:pt x="192" y="526"/>
                          <a:pt x="189" y="524"/>
                          <a:pt x="189" y="520"/>
                        </a:cubicBezTo>
                        <a:cubicBezTo>
                          <a:pt x="189" y="517"/>
                          <a:pt x="190" y="516"/>
                          <a:pt x="191" y="514"/>
                        </a:cubicBezTo>
                        <a:cubicBezTo>
                          <a:pt x="186" y="513"/>
                          <a:pt x="184" y="513"/>
                          <a:pt x="180" y="511"/>
                        </a:cubicBezTo>
                        <a:cubicBezTo>
                          <a:pt x="178" y="511"/>
                          <a:pt x="177" y="509"/>
                          <a:pt x="175" y="509"/>
                        </a:cubicBezTo>
                        <a:cubicBezTo>
                          <a:pt x="166" y="511"/>
                          <a:pt x="166" y="511"/>
                          <a:pt x="166" y="511"/>
                        </a:cubicBezTo>
                        <a:cubicBezTo>
                          <a:pt x="165" y="511"/>
                          <a:pt x="165" y="511"/>
                          <a:pt x="164" y="511"/>
                        </a:cubicBezTo>
                        <a:cubicBezTo>
                          <a:pt x="164" y="507"/>
                          <a:pt x="164" y="505"/>
                          <a:pt x="164" y="501"/>
                        </a:cubicBezTo>
                        <a:cubicBezTo>
                          <a:pt x="164" y="499"/>
                          <a:pt x="166" y="498"/>
                          <a:pt x="166" y="495"/>
                        </a:cubicBezTo>
                        <a:cubicBezTo>
                          <a:pt x="166" y="492"/>
                          <a:pt x="164" y="492"/>
                          <a:pt x="163" y="489"/>
                        </a:cubicBezTo>
                        <a:cubicBezTo>
                          <a:pt x="162" y="485"/>
                          <a:pt x="159" y="485"/>
                          <a:pt x="157" y="481"/>
                        </a:cubicBezTo>
                        <a:cubicBezTo>
                          <a:pt x="159" y="481"/>
                          <a:pt x="159" y="481"/>
                          <a:pt x="159" y="481"/>
                        </a:cubicBezTo>
                        <a:cubicBezTo>
                          <a:pt x="162" y="481"/>
                          <a:pt x="164" y="481"/>
                          <a:pt x="165" y="480"/>
                        </a:cubicBezTo>
                        <a:cubicBezTo>
                          <a:pt x="168" y="478"/>
                          <a:pt x="168" y="475"/>
                          <a:pt x="171" y="475"/>
                        </a:cubicBezTo>
                        <a:cubicBezTo>
                          <a:pt x="171" y="473"/>
                          <a:pt x="170" y="472"/>
                          <a:pt x="170" y="470"/>
                        </a:cubicBezTo>
                        <a:cubicBezTo>
                          <a:pt x="169" y="470"/>
                          <a:pt x="168" y="470"/>
                          <a:pt x="167" y="470"/>
                        </a:cubicBezTo>
                        <a:cubicBezTo>
                          <a:pt x="166" y="470"/>
                          <a:pt x="165" y="471"/>
                          <a:pt x="164" y="471"/>
                        </a:cubicBezTo>
                        <a:cubicBezTo>
                          <a:pt x="163" y="471"/>
                          <a:pt x="162" y="470"/>
                          <a:pt x="161" y="469"/>
                        </a:cubicBezTo>
                        <a:cubicBezTo>
                          <a:pt x="164" y="466"/>
                          <a:pt x="168" y="467"/>
                          <a:pt x="171" y="464"/>
                        </a:cubicBezTo>
                        <a:cubicBezTo>
                          <a:pt x="176" y="460"/>
                          <a:pt x="180" y="457"/>
                          <a:pt x="181" y="450"/>
                        </a:cubicBezTo>
                        <a:cubicBezTo>
                          <a:pt x="182" y="448"/>
                          <a:pt x="181" y="446"/>
                          <a:pt x="182" y="444"/>
                        </a:cubicBezTo>
                        <a:cubicBezTo>
                          <a:pt x="182" y="442"/>
                          <a:pt x="185" y="441"/>
                          <a:pt x="185" y="439"/>
                        </a:cubicBezTo>
                        <a:cubicBezTo>
                          <a:pt x="185" y="438"/>
                          <a:pt x="184" y="438"/>
                          <a:pt x="184" y="438"/>
                        </a:cubicBezTo>
                        <a:cubicBezTo>
                          <a:pt x="181" y="437"/>
                          <a:pt x="180" y="436"/>
                          <a:pt x="177" y="434"/>
                        </a:cubicBezTo>
                        <a:cubicBezTo>
                          <a:pt x="179" y="432"/>
                          <a:pt x="181" y="433"/>
                          <a:pt x="184" y="432"/>
                        </a:cubicBezTo>
                        <a:cubicBezTo>
                          <a:pt x="182" y="431"/>
                          <a:pt x="182" y="431"/>
                          <a:pt x="182" y="431"/>
                        </a:cubicBezTo>
                        <a:cubicBezTo>
                          <a:pt x="187" y="429"/>
                          <a:pt x="189" y="426"/>
                          <a:pt x="194" y="426"/>
                        </a:cubicBezTo>
                        <a:cubicBezTo>
                          <a:pt x="194" y="425"/>
                          <a:pt x="194" y="423"/>
                          <a:pt x="194" y="422"/>
                        </a:cubicBezTo>
                        <a:cubicBezTo>
                          <a:pt x="195" y="420"/>
                          <a:pt x="198" y="420"/>
                          <a:pt x="198" y="419"/>
                        </a:cubicBezTo>
                        <a:cubicBezTo>
                          <a:pt x="198" y="417"/>
                          <a:pt x="195" y="417"/>
                          <a:pt x="195" y="416"/>
                        </a:cubicBezTo>
                        <a:cubicBezTo>
                          <a:pt x="194" y="415"/>
                          <a:pt x="195" y="413"/>
                          <a:pt x="194" y="412"/>
                        </a:cubicBezTo>
                        <a:cubicBezTo>
                          <a:pt x="188" y="413"/>
                          <a:pt x="184" y="415"/>
                          <a:pt x="179" y="419"/>
                        </a:cubicBezTo>
                        <a:cubicBezTo>
                          <a:pt x="177" y="420"/>
                          <a:pt x="177" y="422"/>
                          <a:pt x="175" y="422"/>
                        </a:cubicBezTo>
                        <a:cubicBezTo>
                          <a:pt x="174" y="418"/>
                          <a:pt x="175" y="415"/>
                          <a:pt x="174" y="411"/>
                        </a:cubicBezTo>
                        <a:cubicBezTo>
                          <a:pt x="174" y="408"/>
                          <a:pt x="172" y="406"/>
                          <a:pt x="172" y="403"/>
                        </a:cubicBezTo>
                        <a:cubicBezTo>
                          <a:pt x="172" y="400"/>
                          <a:pt x="173" y="399"/>
                          <a:pt x="173" y="396"/>
                        </a:cubicBezTo>
                        <a:cubicBezTo>
                          <a:pt x="173" y="394"/>
                          <a:pt x="169" y="394"/>
                          <a:pt x="169" y="391"/>
                        </a:cubicBezTo>
                        <a:cubicBezTo>
                          <a:pt x="169" y="389"/>
                          <a:pt x="169" y="388"/>
                          <a:pt x="169" y="386"/>
                        </a:cubicBezTo>
                        <a:cubicBezTo>
                          <a:pt x="169" y="384"/>
                          <a:pt x="171" y="383"/>
                          <a:pt x="171" y="381"/>
                        </a:cubicBezTo>
                        <a:cubicBezTo>
                          <a:pt x="171" y="379"/>
                          <a:pt x="169" y="379"/>
                          <a:pt x="168" y="377"/>
                        </a:cubicBezTo>
                        <a:cubicBezTo>
                          <a:pt x="167" y="378"/>
                          <a:pt x="166" y="379"/>
                          <a:pt x="164" y="379"/>
                        </a:cubicBezTo>
                        <a:cubicBezTo>
                          <a:pt x="162" y="379"/>
                          <a:pt x="160" y="379"/>
                          <a:pt x="158" y="379"/>
                        </a:cubicBezTo>
                        <a:cubicBezTo>
                          <a:pt x="158" y="377"/>
                          <a:pt x="157" y="376"/>
                          <a:pt x="157" y="373"/>
                        </a:cubicBezTo>
                        <a:cubicBezTo>
                          <a:pt x="157" y="371"/>
                          <a:pt x="161" y="372"/>
                          <a:pt x="162" y="370"/>
                        </a:cubicBezTo>
                        <a:cubicBezTo>
                          <a:pt x="161" y="367"/>
                          <a:pt x="161" y="367"/>
                          <a:pt x="161" y="367"/>
                        </a:cubicBezTo>
                        <a:cubicBezTo>
                          <a:pt x="158" y="367"/>
                          <a:pt x="156" y="368"/>
                          <a:pt x="154" y="365"/>
                        </a:cubicBezTo>
                        <a:cubicBezTo>
                          <a:pt x="152" y="362"/>
                          <a:pt x="153" y="359"/>
                          <a:pt x="151" y="356"/>
                        </a:cubicBezTo>
                        <a:cubicBezTo>
                          <a:pt x="150" y="358"/>
                          <a:pt x="148" y="359"/>
                          <a:pt x="148" y="361"/>
                        </a:cubicBezTo>
                        <a:cubicBezTo>
                          <a:pt x="148" y="365"/>
                          <a:pt x="152" y="366"/>
                          <a:pt x="152" y="370"/>
                        </a:cubicBezTo>
                        <a:cubicBezTo>
                          <a:pt x="152" y="373"/>
                          <a:pt x="149" y="373"/>
                          <a:pt x="149" y="376"/>
                        </a:cubicBezTo>
                        <a:cubicBezTo>
                          <a:pt x="149" y="377"/>
                          <a:pt x="149" y="378"/>
                          <a:pt x="150" y="378"/>
                        </a:cubicBezTo>
                        <a:cubicBezTo>
                          <a:pt x="149" y="379"/>
                          <a:pt x="147" y="379"/>
                          <a:pt x="147" y="381"/>
                        </a:cubicBezTo>
                        <a:cubicBezTo>
                          <a:pt x="147" y="384"/>
                          <a:pt x="149" y="386"/>
                          <a:pt x="150" y="390"/>
                        </a:cubicBezTo>
                        <a:cubicBezTo>
                          <a:pt x="152" y="393"/>
                          <a:pt x="152" y="397"/>
                          <a:pt x="155" y="400"/>
                        </a:cubicBezTo>
                        <a:cubicBezTo>
                          <a:pt x="158" y="402"/>
                          <a:pt x="160" y="404"/>
                          <a:pt x="160" y="408"/>
                        </a:cubicBezTo>
                        <a:cubicBezTo>
                          <a:pt x="160" y="408"/>
                          <a:pt x="160" y="408"/>
                          <a:pt x="160" y="408"/>
                        </a:cubicBezTo>
                        <a:cubicBezTo>
                          <a:pt x="152" y="410"/>
                          <a:pt x="146" y="410"/>
                          <a:pt x="141" y="415"/>
                        </a:cubicBezTo>
                        <a:cubicBezTo>
                          <a:pt x="140" y="417"/>
                          <a:pt x="141" y="419"/>
                          <a:pt x="140" y="421"/>
                        </a:cubicBezTo>
                        <a:cubicBezTo>
                          <a:pt x="138" y="422"/>
                          <a:pt x="135" y="422"/>
                          <a:pt x="135" y="424"/>
                        </a:cubicBezTo>
                        <a:cubicBezTo>
                          <a:pt x="135" y="425"/>
                          <a:pt x="136" y="425"/>
                          <a:pt x="136" y="426"/>
                        </a:cubicBezTo>
                        <a:cubicBezTo>
                          <a:pt x="133" y="427"/>
                          <a:pt x="132" y="429"/>
                          <a:pt x="130" y="429"/>
                        </a:cubicBezTo>
                        <a:cubicBezTo>
                          <a:pt x="127" y="429"/>
                          <a:pt x="127" y="426"/>
                          <a:pt x="126" y="425"/>
                        </a:cubicBezTo>
                        <a:cubicBezTo>
                          <a:pt x="124" y="428"/>
                          <a:pt x="122" y="428"/>
                          <a:pt x="120" y="430"/>
                        </a:cubicBezTo>
                        <a:cubicBezTo>
                          <a:pt x="118" y="433"/>
                          <a:pt x="117" y="435"/>
                          <a:pt x="114" y="437"/>
                        </a:cubicBezTo>
                        <a:cubicBezTo>
                          <a:pt x="112" y="438"/>
                          <a:pt x="111" y="440"/>
                          <a:pt x="108" y="440"/>
                        </a:cubicBezTo>
                        <a:cubicBezTo>
                          <a:pt x="106" y="440"/>
                          <a:pt x="104" y="438"/>
                          <a:pt x="101" y="438"/>
                        </a:cubicBezTo>
                        <a:cubicBezTo>
                          <a:pt x="97" y="438"/>
                          <a:pt x="97" y="438"/>
                          <a:pt x="97" y="438"/>
                        </a:cubicBezTo>
                        <a:cubicBezTo>
                          <a:pt x="96" y="438"/>
                          <a:pt x="95" y="437"/>
                          <a:pt x="93" y="437"/>
                        </a:cubicBezTo>
                        <a:cubicBezTo>
                          <a:pt x="92" y="437"/>
                          <a:pt x="91" y="439"/>
                          <a:pt x="91" y="440"/>
                        </a:cubicBezTo>
                        <a:cubicBezTo>
                          <a:pt x="89" y="440"/>
                          <a:pt x="88" y="439"/>
                          <a:pt x="86" y="439"/>
                        </a:cubicBezTo>
                        <a:cubicBezTo>
                          <a:pt x="84" y="439"/>
                          <a:pt x="84" y="442"/>
                          <a:pt x="82" y="443"/>
                        </a:cubicBezTo>
                        <a:cubicBezTo>
                          <a:pt x="77" y="446"/>
                          <a:pt x="74" y="447"/>
                          <a:pt x="69" y="446"/>
                        </a:cubicBezTo>
                        <a:cubicBezTo>
                          <a:pt x="69" y="450"/>
                          <a:pt x="69" y="453"/>
                          <a:pt x="68" y="456"/>
                        </a:cubicBezTo>
                        <a:cubicBezTo>
                          <a:pt x="67" y="457"/>
                          <a:pt x="66" y="458"/>
                          <a:pt x="65" y="459"/>
                        </a:cubicBezTo>
                        <a:cubicBezTo>
                          <a:pt x="64" y="460"/>
                          <a:pt x="65" y="462"/>
                          <a:pt x="63" y="463"/>
                        </a:cubicBezTo>
                        <a:cubicBezTo>
                          <a:pt x="57" y="467"/>
                          <a:pt x="53" y="468"/>
                          <a:pt x="47" y="473"/>
                        </a:cubicBezTo>
                        <a:cubicBezTo>
                          <a:pt x="47" y="473"/>
                          <a:pt x="47" y="473"/>
                          <a:pt x="47" y="473"/>
                        </a:cubicBezTo>
                        <a:cubicBezTo>
                          <a:pt x="43" y="470"/>
                          <a:pt x="40" y="471"/>
                          <a:pt x="36" y="468"/>
                        </a:cubicBezTo>
                        <a:cubicBezTo>
                          <a:pt x="33" y="467"/>
                          <a:pt x="33" y="466"/>
                          <a:pt x="30" y="465"/>
                        </a:cubicBezTo>
                        <a:cubicBezTo>
                          <a:pt x="25" y="464"/>
                          <a:pt x="22" y="466"/>
                          <a:pt x="17" y="463"/>
                        </a:cubicBezTo>
                        <a:cubicBezTo>
                          <a:pt x="15" y="462"/>
                          <a:pt x="14" y="460"/>
                          <a:pt x="12" y="459"/>
                        </a:cubicBezTo>
                        <a:cubicBezTo>
                          <a:pt x="12" y="459"/>
                          <a:pt x="12" y="459"/>
                          <a:pt x="12" y="459"/>
                        </a:cubicBezTo>
                        <a:cubicBezTo>
                          <a:pt x="14" y="450"/>
                          <a:pt x="13" y="443"/>
                          <a:pt x="15" y="432"/>
                        </a:cubicBezTo>
                        <a:cubicBezTo>
                          <a:pt x="16" y="421"/>
                          <a:pt x="17" y="415"/>
                          <a:pt x="17" y="404"/>
                        </a:cubicBezTo>
                        <a:cubicBezTo>
                          <a:pt x="17" y="393"/>
                          <a:pt x="17" y="393"/>
                          <a:pt x="17" y="393"/>
                        </a:cubicBezTo>
                        <a:cubicBezTo>
                          <a:pt x="17" y="392"/>
                          <a:pt x="16" y="392"/>
                          <a:pt x="16" y="391"/>
                        </a:cubicBezTo>
                        <a:cubicBezTo>
                          <a:pt x="16" y="388"/>
                          <a:pt x="20" y="388"/>
                          <a:pt x="22" y="386"/>
                        </a:cubicBezTo>
                        <a:cubicBezTo>
                          <a:pt x="24" y="383"/>
                          <a:pt x="24" y="380"/>
                          <a:pt x="26" y="377"/>
                        </a:cubicBezTo>
                        <a:cubicBezTo>
                          <a:pt x="29" y="372"/>
                          <a:pt x="30" y="368"/>
                          <a:pt x="30" y="362"/>
                        </a:cubicBezTo>
                        <a:cubicBezTo>
                          <a:pt x="30" y="355"/>
                          <a:pt x="30" y="355"/>
                          <a:pt x="30" y="355"/>
                        </a:cubicBezTo>
                        <a:cubicBezTo>
                          <a:pt x="30" y="349"/>
                          <a:pt x="30" y="346"/>
                          <a:pt x="28" y="340"/>
                        </a:cubicBezTo>
                        <a:cubicBezTo>
                          <a:pt x="27" y="337"/>
                          <a:pt x="25" y="335"/>
                          <a:pt x="25" y="332"/>
                        </a:cubicBezTo>
                        <a:cubicBezTo>
                          <a:pt x="28" y="332"/>
                          <a:pt x="30" y="336"/>
                          <a:pt x="33" y="336"/>
                        </a:cubicBezTo>
                        <a:cubicBezTo>
                          <a:pt x="37" y="336"/>
                          <a:pt x="37" y="332"/>
                          <a:pt x="39" y="328"/>
                        </a:cubicBezTo>
                        <a:cubicBezTo>
                          <a:pt x="40" y="329"/>
                          <a:pt x="41" y="330"/>
                          <a:pt x="41" y="332"/>
                        </a:cubicBezTo>
                        <a:cubicBezTo>
                          <a:pt x="42" y="333"/>
                          <a:pt x="42" y="335"/>
                          <a:pt x="43" y="335"/>
                        </a:cubicBezTo>
                        <a:cubicBezTo>
                          <a:pt x="46" y="335"/>
                          <a:pt x="46" y="334"/>
                          <a:pt x="49" y="333"/>
                        </a:cubicBezTo>
                        <a:cubicBezTo>
                          <a:pt x="52" y="331"/>
                          <a:pt x="54" y="330"/>
                          <a:pt x="54" y="326"/>
                        </a:cubicBezTo>
                        <a:cubicBezTo>
                          <a:pt x="54" y="324"/>
                          <a:pt x="54" y="322"/>
                          <a:pt x="52" y="322"/>
                        </a:cubicBezTo>
                        <a:cubicBezTo>
                          <a:pt x="47" y="322"/>
                          <a:pt x="45" y="328"/>
                          <a:pt x="40" y="328"/>
                        </a:cubicBezTo>
                        <a:cubicBezTo>
                          <a:pt x="40" y="328"/>
                          <a:pt x="39" y="328"/>
                          <a:pt x="39" y="328"/>
                        </a:cubicBezTo>
                        <a:cubicBezTo>
                          <a:pt x="39" y="326"/>
                          <a:pt x="39" y="326"/>
                          <a:pt x="39" y="326"/>
                        </a:cubicBezTo>
                        <a:cubicBezTo>
                          <a:pt x="41" y="321"/>
                          <a:pt x="41" y="321"/>
                          <a:pt x="41" y="321"/>
                        </a:cubicBezTo>
                        <a:cubicBezTo>
                          <a:pt x="42" y="318"/>
                          <a:pt x="43" y="315"/>
                          <a:pt x="44" y="312"/>
                        </a:cubicBezTo>
                        <a:cubicBezTo>
                          <a:pt x="43" y="312"/>
                          <a:pt x="42" y="312"/>
                          <a:pt x="41" y="312"/>
                        </a:cubicBezTo>
                        <a:cubicBezTo>
                          <a:pt x="37" y="282"/>
                          <a:pt x="37" y="282"/>
                          <a:pt x="37" y="282"/>
                        </a:cubicBezTo>
                        <a:cubicBezTo>
                          <a:pt x="38" y="275"/>
                          <a:pt x="48" y="276"/>
                          <a:pt x="48" y="269"/>
                        </a:cubicBezTo>
                        <a:cubicBezTo>
                          <a:pt x="48" y="254"/>
                          <a:pt x="41" y="247"/>
                          <a:pt x="38" y="233"/>
                        </a:cubicBezTo>
                        <a:cubicBezTo>
                          <a:pt x="37" y="223"/>
                          <a:pt x="36" y="216"/>
                          <a:pt x="31" y="208"/>
                        </a:cubicBezTo>
                        <a:cubicBezTo>
                          <a:pt x="29" y="204"/>
                          <a:pt x="26" y="202"/>
                          <a:pt x="26" y="198"/>
                        </a:cubicBezTo>
                        <a:cubicBezTo>
                          <a:pt x="26" y="190"/>
                          <a:pt x="26" y="190"/>
                          <a:pt x="26" y="190"/>
                        </a:cubicBezTo>
                        <a:cubicBezTo>
                          <a:pt x="26" y="189"/>
                          <a:pt x="27" y="189"/>
                          <a:pt x="27" y="187"/>
                        </a:cubicBezTo>
                        <a:cubicBezTo>
                          <a:pt x="27" y="184"/>
                          <a:pt x="25" y="183"/>
                          <a:pt x="24" y="180"/>
                        </a:cubicBezTo>
                        <a:cubicBezTo>
                          <a:pt x="21" y="173"/>
                          <a:pt x="19" y="169"/>
                          <a:pt x="17" y="162"/>
                        </a:cubicBezTo>
                        <a:cubicBezTo>
                          <a:pt x="14" y="153"/>
                          <a:pt x="13" y="148"/>
                          <a:pt x="8" y="140"/>
                        </a:cubicBezTo>
                        <a:cubicBezTo>
                          <a:pt x="6" y="135"/>
                          <a:pt x="4" y="133"/>
                          <a:pt x="2" y="128"/>
                        </a:cubicBezTo>
                        <a:cubicBezTo>
                          <a:pt x="1" y="127"/>
                          <a:pt x="0" y="126"/>
                          <a:pt x="0" y="124"/>
                        </a:cubicBezTo>
                        <a:cubicBezTo>
                          <a:pt x="0" y="121"/>
                          <a:pt x="3" y="121"/>
                          <a:pt x="5" y="120"/>
                        </a:cubicBezTo>
                        <a:cubicBezTo>
                          <a:pt x="10" y="119"/>
                          <a:pt x="13" y="118"/>
                          <a:pt x="17" y="118"/>
                        </a:cubicBezTo>
                        <a:cubicBezTo>
                          <a:pt x="24" y="118"/>
                          <a:pt x="23" y="127"/>
                          <a:pt x="23" y="133"/>
                        </a:cubicBezTo>
                        <a:cubicBezTo>
                          <a:pt x="23" y="138"/>
                          <a:pt x="23" y="138"/>
                          <a:pt x="23" y="138"/>
                        </a:cubicBezTo>
                        <a:cubicBezTo>
                          <a:pt x="23" y="138"/>
                          <a:pt x="24" y="139"/>
                          <a:pt x="24" y="139"/>
                        </a:cubicBezTo>
                        <a:cubicBezTo>
                          <a:pt x="25" y="139"/>
                          <a:pt x="26" y="138"/>
                          <a:pt x="27" y="138"/>
                        </a:cubicBezTo>
                        <a:cubicBezTo>
                          <a:pt x="27" y="138"/>
                          <a:pt x="27" y="138"/>
                          <a:pt x="27" y="138"/>
                        </a:cubicBezTo>
                        <a:close/>
                        <a:moveTo>
                          <a:pt x="223" y="125"/>
                        </a:moveTo>
                        <a:cubicBezTo>
                          <a:pt x="225" y="124"/>
                          <a:pt x="227" y="122"/>
                          <a:pt x="227" y="120"/>
                        </a:cubicBezTo>
                        <a:cubicBezTo>
                          <a:pt x="227" y="118"/>
                          <a:pt x="225" y="116"/>
                          <a:pt x="224" y="117"/>
                        </a:cubicBezTo>
                        <a:cubicBezTo>
                          <a:pt x="222" y="119"/>
                          <a:pt x="224" y="122"/>
                          <a:pt x="223" y="125"/>
                        </a:cubicBezTo>
                        <a:close/>
                        <a:moveTo>
                          <a:pt x="199" y="27"/>
                        </a:moveTo>
                        <a:cubicBezTo>
                          <a:pt x="198" y="28"/>
                          <a:pt x="197" y="28"/>
                          <a:pt x="197" y="29"/>
                        </a:cubicBezTo>
                        <a:cubicBezTo>
                          <a:pt x="197" y="32"/>
                          <a:pt x="201" y="32"/>
                          <a:pt x="201" y="34"/>
                        </a:cubicBezTo>
                        <a:cubicBezTo>
                          <a:pt x="201" y="38"/>
                          <a:pt x="201" y="38"/>
                          <a:pt x="201" y="38"/>
                        </a:cubicBezTo>
                        <a:cubicBezTo>
                          <a:pt x="202" y="38"/>
                          <a:pt x="203" y="38"/>
                          <a:pt x="204" y="38"/>
                        </a:cubicBezTo>
                        <a:cubicBezTo>
                          <a:pt x="205" y="38"/>
                          <a:pt x="206" y="38"/>
                          <a:pt x="208" y="38"/>
                        </a:cubicBezTo>
                        <a:cubicBezTo>
                          <a:pt x="207" y="36"/>
                          <a:pt x="207" y="35"/>
                          <a:pt x="205" y="33"/>
                        </a:cubicBezTo>
                        <a:cubicBezTo>
                          <a:pt x="204" y="34"/>
                          <a:pt x="204" y="34"/>
                          <a:pt x="204" y="34"/>
                        </a:cubicBezTo>
                        <a:cubicBezTo>
                          <a:pt x="201" y="32"/>
                          <a:pt x="201" y="29"/>
                          <a:pt x="199" y="2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8" name="Google Shape;48;p4"/>
                  <p:cNvSpPr/>
                  <p:nvPr/>
                </p:nvSpPr>
                <p:spPr>
                  <a:xfrm>
                    <a:off x="5781675" y="804863"/>
                    <a:ext cx="487363" cy="574675"/>
                  </a:xfrm>
                  <a:custGeom>
                    <a:avLst/>
                    <a:gdLst/>
                    <a:ahLst/>
                    <a:cxnLst/>
                    <a:rect l="l" t="t" r="r" b="b"/>
                    <a:pathLst>
                      <a:path w="334" h="394" extrusionOk="0">
                        <a:moveTo>
                          <a:pt x="326" y="305"/>
                        </a:moveTo>
                        <a:cubicBezTo>
                          <a:pt x="325" y="305"/>
                          <a:pt x="325" y="305"/>
                          <a:pt x="325" y="305"/>
                        </a:cubicBezTo>
                        <a:cubicBezTo>
                          <a:pt x="327" y="307"/>
                          <a:pt x="328" y="309"/>
                          <a:pt x="330" y="309"/>
                        </a:cubicBezTo>
                        <a:cubicBezTo>
                          <a:pt x="332" y="309"/>
                          <a:pt x="333" y="308"/>
                          <a:pt x="334" y="307"/>
                        </a:cubicBezTo>
                        <a:cubicBezTo>
                          <a:pt x="332" y="305"/>
                          <a:pt x="329" y="306"/>
                          <a:pt x="326" y="305"/>
                        </a:cubicBezTo>
                        <a:close/>
                        <a:moveTo>
                          <a:pt x="179" y="109"/>
                        </a:moveTo>
                        <a:cubicBezTo>
                          <a:pt x="178" y="109"/>
                          <a:pt x="178" y="110"/>
                          <a:pt x="177" y="110"/>
                        </a:cubicBezTo>
                        <a:cubicBezTo>
                          <a:pt x="179" y="111"/>
                          <a:pt x="180" y="113"/>
                          <a:pt x="183" y="115"/>
                        </a:cubicBezTo>
                        <a:cubicBezTo>
                          <a:pt x="183" y="114"/>
                          <a:pt x="183" y="114"/>
                          <a:pt x="183" y="114"/>
                        </a:cubicBezTo>
                        <a:cubicBezTo>
                          <a:pt x="183" y="111"/>
                          <a:pt x="181" y="109"/>
                          <a:pt x="179" y="109"/>
                        </a:cubicBezTo>
                        <a:close/>
                        <a:moveTo>
                          <a:pt x="210" y="121"/>
                        </a:moveTo>
                        <a:cubicBezTo>
                          <a:pt x="210" y="116"/>
                          <a:pt x="210" y="116"/>
                          <a:pt x="210" y="116"/>
                        </a:cubicBezTo>
                        <a:cubicBezTo>
                          <a:pt x="208" y="116"/>
                          <a:pt x="207" y="116"/>
                          <a:pt x="205" y="116"/>
                        </a:cubicBezTo>
                        <a:cubicBezTo>
                          <a:pt x="204" y="117"/>
                          <a:pt x="204" y="117"/>
                          <a:pt x="204" y="117"/>
                        </a:cubicBezTo>
                        <a:cubicBezTo>
                          <a:pt x="207" y="119"/>
                          <a:pt x="208" y="121"/>
                          <a:pt x="209" y="124"/>
                        </a:cubicBezTo>
                        <a:cubicBezTo>
                          <a:pt x="209" y="125"/>
                          <a:pt x="209" y="125"/>
                          <a:pt x="209" y="125"/>
                        </a:cubicBezTo>
                        <a:cubicBezTo>
                          <a:pt x="210" y="123"/>
                          <a:pt x="210" y="123"/>
                          <a:pt x="210" y="121"/>
                        </a:cubicBezTo>
                        <a:close/>
                        <a:moveTo>
                          <a:pt x="261" y="370"/>
                        </a:moveTo>
                        <a:cubicBezTo>
                          <a:pt x="261" y="370"/>
                          <a:pt x="261" y="370"/>
                          <a:pt x="261" y="370"/>
                        </a:cubicBezTo>
                        <a:cubicBezTo>
                          <a:pt x="261" y="370"/>
                          <a:pt x="261" y="370"/>
                          <a:pt x="261" y="370"/>
                        </a:cubicBezTo>
                        <a:cubicBezTo>
                          <a:pt x="260" y="369"/>
                          <a:pt x="259" y="369"/>
                          <a:pt x="259" y="368"/>
                        </a:cubicBezTo>
                        <a:cubicBezTo>
                          <a:pt x="259" y="365"/>
                          <a:pt x="261" y="364"/>
                          <a:pt x="261" y="361"/>
                        </a:cubicBezTo>
                        <a:cubicBezTo>
                          <a:pt x="261" y="362"/>
                          <a:pt x="261" y="362"/>
                          <a:pt x="261" y="362"/>
                        </a:cubicBezTo>
                        <a:cubicBezTo>
                          <a:pt x="259" y="363"/>
                          <a:pt x="258" y="365"/>
                          <a:pt x="255" y="365"/>
                        </a:cubicBezTo>
                        <a:cubicBezTo>
                          <a:pt x="248" y="365"/>
                          <a:pt x="244" y="360"/>
                          <a:pt x="238" y="356"/>
                        </a:cubicBezTo>
                        <a:cubicBezTo>
                          <a:pt x="244" y="385"/>
                          <a:pt x="244" y="385"/>
                          <a:pt x="244" y="385"/>
                        </a:cubicBezTo>
                        <a:cubicBezTo>
                          <a:pt x="244" y="388"/>
                          <a:pt x="241" y="389"/>
                          <a:pt x="238" y="391"/>
                        </a:cubicBezTo>
                        <a:cubicBezTo>
                          <a:pt x="233" y="393"/>
                          <a:pt x="229" y="393"/>
                          <a:pt x="224" y="394"/>
                        </a:cubicBezTo>
                        <a:cubicBezTo>
                          <a:pt x="222" y="392"/>
                          <a:pt x="223" y="390"/>
                          <a:pt x="222" y="387"/>
                        </a:cubicBezTo>
                        <a:cubicBezTo>
                          <a:pt x="219" y="381"/>
                          <a:pt x="219" y="378"/>
                          <a:pt x="217" y="371"/>
                        </a:cubicBezTo>
                        <a:cubicBezTo>
                          <a:pt x="216" y="361"/>
                          <a:pt x="211" y="356"/>
                          <a:pt x="206" y="347"/>
                        </a:cubicBezTo>
                        <a:cubicBezTo>
                          <a:pt x="201" y="339"/>
                          <a:pt x="196" y="336"/>
                          <a:pt x="191" y="328"/>
                        </a:cubicBezTo>
                        <a:cubicBezTo>
                          <a:pt x="182" y="316"/>
                          <a:pt x="178" y="309"/>
                          <a:pt x="169" y="297"/>
                        </a:cubicBezTo>
                        <a:cubicBezTo>
                          <a:pt x="164" y="287"/>
                          <a:pt x="159" y="284"/>
                          <a:pt x="152" y="276"/>
                        </a:cubicBezTo>
                        <a:cubicBezTo>
                          <a:pt x="146" y="267"/>
                          <a:pt x="142" y="263"/>
                          <a:pt x="136" y="253"/>
                        </a:cubicBezTo>
                        <a:cubicBezTo>
                          <a:pt x="131" y="245"/>
                          <a:pt x="126" y="241"/>
                          <a:pt x="121" y="232"/>
                        </a:cubicBezTo>
                        <a:cubicBezTo>
                          <a:pt x="120" y="229"/>
                          <a:pt x="118" y="228"/>
                          <a:pt x="116" y="225"/>
                        </a:cubicBezTo>
                        <a:cubicBezTo>
                          <a:pt x="108" y="209"/>
                          <a:pt x="100" y="203"/>
                          <a:pt x="89" y="189"/>
                        </a:cubicBezTo>
                        <a:cubicBezTo>
                          <a:pt x="84" y="183"/>
                          <a:pt x="83" y="179"/>
                          <a:pt x="79" y="172"/>
                        </a:cubicBezTo>
                        <a:cubicBezTo>
                          <a:pt x="77" y="168"/>
                          <a:pt x="73" y="166"/>
                          <a:pt x="70" y="162"/>
                        </a:cubicBezTo>
                        <a:cubicBezTo>
                          <a:pt x="68" y="158"/>
                          <a:pt x="68" y="154"/>
                          <a:pt x="64" y="152"/>
                        </a:cubicBezTo>
                        <a:cubicBezTo>
                          <a:pt x="66" y="148"/>
                          <a:pt x="70" y="150"/>
                          <a:pt x="74" y="148"/>
                        </a:cubicBezTo>
                        <a:cubicBezTo>
                          <a:pt x="78" y="147"/>
                          <a:pt x="82" y="145"/>
                          <a:pt x="84" y="141"/>
                        </a:cubicBezTo>
                        <a:cubicBezTo>
                          <a:pt x="85" y="137"/>
                          <a:pt x="84" y="134"/>
                          <a:pt x="84" y="130"/>
                        </a:cubicBezTo>
                        <a:cubicBezTo>
                          <a:pt x="84" y="122"/>
                          <a:pt x="80" y="118"/>
                          <a:pt x="77" y="111"/>
                        </a:cubicBezTo>
                        <a:cubicBezTo>
                          <a:pt x="69" y="93"/>
                          <a:pt x="58" y="86"/>
                          <a:pt x="48" y="69"/>
                        </a:cubicBezTo>
                        <a:cubicBezTo>
                          <a:pt x="44" y="61"/>
                          <a:pt x="39" y="57"/>
                          <a:pt x="34" y="49"/>
                        </a:cubicBezTo>
                        <a:cubicBezTo>
                          <a:pt x="30" y="42"/>
                          <a:pt x="27" y="37"/>
                          <a:pt x="20" y="33"/>
                        </a:cubicBezTo>
                        <a:cubicBezTo>
                          <a:pt x="17" y="31"/>
                          <a:pt x="16" y="28"/>
                          <a:pt x="12" y="26"/>
                        </a:cubicBezTo>
                        <a:cubicBezTo>
                          <a:pt x="10" y="25"/>
                          <a:pt x="8" y="25"/>
                          <a:pt x="7" y="24"/>
                        </a:cubicBezTo>
                        <a:cubicBezTo>
                          <a:pt x="6" y="23"/>
                          <a:pt x="6" y="21"/>
                          <a:pt x="6" y="20"/>
                        </a:cubicBezTo>
                        <a:cubicBezTo>
                          <a:pt x="5" y="18"/>
                          <a:pt x="2" y="18"/>
                          <a:pt x="0" y="17"/>
                        </a:cubicBezTo>
                        <a:cubicBezTo>
                          <a:pt x="0" y="16"/>
                          <a:pt x="0" y="16"/>
                          <a:pt x="0" y="16"/>
                        </a:cubicBezTo>
                        <a:cubicBezTo>
                          <a:pt x="3" y="15"/>
                          <a:pt x="6" y="13"/>
                          <a:pt x="6" y="9"/>
                        </a:cubicBezTo>
                        <a:cubicBezTo>
                          <a:pt x="6" y="8"/>
                          <a:pt x="6" y="8"/>
                          <a:pt x="6" y="7"/>
                        </a:cubicBezTo>
                        <a:cubicBezTo>
                          <a:pt x="7" y="6"/>
                          <a:pt x="8" y="6"/>
                          <a:pt x="9" y="6"/>
                        </a:cubicBezTo>
                        <a:cubicBezTo>
                          <a:pt x="16" y="6"/>
                          <a:pt x="19" y="13"/>
                          <a:pt x="26" y="13"/>
                        </a:cubicBezTo>
                        <a:cubicBezTo>
                          <a:pt x="30" y="13"/>
                          <a:pt x="32" y="8"/>
                          <a:pt x="33" y="4"/>
                        </a:cubicBezTo>
                        <a:cubicBezTo>
                          <a:pt x="39" y="5"/>
                          <a:pt x="42" y="6"/>
                          <a:pt x="48" y="6"/>
                        </a:cubicBezTo>
                        <a:cubicBezTo>
                          <a:pt x="53" y="6"/>
                          <a:pt x="56" y="4"/>
                          <a:pt x="58" y="0"/>
                        </a:cubicBezTo>
                        <a:cubicBezTo>
                          <a:pt x="60" y="1"/>
                          <a:pt x="62" y="2"/>
                          <a:pt x="64" y="4"/>
                        </a:cubicBezTo>
                        <a:cubicBezTo>
                          <a:pt x="61" y="6"/>
                          <a:pt x="58" y="7"/>
                          <a:pt x="58" y="10"/>
                        </a:cubicBezTo>
                        <a:cubicBezTo>
                          <a:pt x="58" y="15"/>
                          <a:pt x="58" y="15"/>
                          <a:pt x="58" y="15"/>
                        </a:cubicBezTo>
                        <a:cubicBezTo>
                          <a:pt x="58" y="20"/>
                          <a:pt x="56" y="22"/>
                          <a:pt x="56" y="27"/>
                        </a:cubicBezTo>
                        <a:cubicBezTo>
                          <a:pt x="56" y="37"/>
                          <a:pt x="59" y="43"/>
                          <a:pt x="64" y="52"/>
                        </a:cubicBezTo>
                        <a:cubicBezTo>
                          <a:pt x="67" y="58"/>
                          <a:pt x="69" y="62"/>
                          <a:pt x="74" y="67"/>
                        </a:cubicBezTo>
                        <a:cubicBezTo>
                          <a:pt x="77" y="69"/>
                          <a:pt x="78" y="71"/>
                          <a:pt x="81" y="73"/>
                        </a:cubicBezTo>
                        <a:cubicBezTo>
                          <a:pt x="82" y="73"/>
                          <a:pt x="83" y="73"/>
                          <a:pt x="83" y="74"/>
                        </a:cubicBezTo>
                        <a:cubicBezTo>
                          <a:pt x="83" y="75"/>
                          <a:pt x="82" y="75"/>
                          <a:pt x="82" y="76"/>
                        </a:cubicBezTo>
                        <a:cubicBezTo>
                          <a:pt x="82" y="78"/>
                          <a:pt x="84" y="78"/>
                          <a:pt x="84" y="79"/>
                        </a:cubicBezTo>
                        <a:cubicBezTo>
                          <a:pt x="84" y="81"/>
                          <a:pt x="82" y="82"/>
                          <a:pt x="82" y="84"/>
                        </a:cubicBezTo>
                        <a:cubicBezTo>
                          <a:pt x="82" y="89"/>
                          <a:pt x="86" y="91"/>
                          <a:pt x="91" y="93"/>
                        </a:cubicBezTo>
                        <a:cubicBezTo>
                          <a:pt x="105" y="99"/>
                          <a:pt x="103" y="104"/>
                          <a:pt x="102" y="92"/>
                        </a:cubicBezTo>
                        <a:cubicBezTo>
                          <a:pt x="107" y="91"/>
                          <a:pt x="110" y="91"/>
                          <a:pt x="115" y="90"/>
                        </a:cubicBezTo>
                        <a:cubicBezTo>
                          <a:pt x="118" y="89"/>
                          <a:pt x="118" y="86"/>
                          <a:pt x="118" y="83"/>
                        </a:cubicBezTo>
                        <a:cubicBezTo>
                          <a:pt x="119" y="80"/>
                          <a:pt x="120" y="79"/>
                          <a:pt x="121" y="77"/>
                        </a:cubicBezTo>
                        <a:cubicBezTo>
                          <a:pt x="122" y="74"/>
                          <a:pt x="122" y="82"/>
                          <a:pt x="122" y="83"/>
                        </a:cubicBezTo>
                        <a:cubicBezTo>
                          <a:pt x="122" y="83"/>
                          <a:pt x="122" y="84"/>
                          <a:pt x="122" y="85"/>
                        </a:cubicBezTo>
                        <a:cubicBezTo>
                          <a:pt x="122" y="86"/>
                          <a:pt x="124" y="86"/>
                          <a:pt x="125" y="86"/>
                        </a:cubicBezTo>
                        <a:cubicBezTo>
                          <a:pt x="127" y="86"/>
                          <a:pt x="127" y="86"/>
                          <a:pt x="129" y="86"/>
                        </a:cubicBezTo>
                        <a:cubicBezTo>
                          <a:pt x="131" y="86"/>
                          <a:pt x="132" y="88"/>
                          <a:pt x="132" y="90"/>
                        </a:cubicBezTo>
                        <a:cubicBezTo>
                          <a:pt x="132" y="92"/>
                          <a:pt x="130" y="91"/>
                          <a:pt x="129" y="92"/>
                        </a:cubicBezTo>
                        <a:cubicBezTo>
                          <a:pt x="126" y="94"/>
                          <a:pt x="124" y="95"/>
                          <a:pt x="120" y="96"/>
                        </a:cubicBezTo>
                        <a:cubicBezTo>
                          <a:pt x="118" y="96"/>
                          <a:pt x="116" y="96"/>
                          <a:pt x="116" y="97"/>
                        </a:cubicBezTo>
                        <a:cubicBezTo>
                          <a:pt x="116" y="100"/>
                          <a:pt x="118" y="101"/>
                          <a:pt x="119" y="104"/>
                        </a:cubicBezTo>
                        <a:cubicBezTo>
                          <a:pt x="122" y="110"/>
                          <a:pt x="123" y="117"/>
                          <a:pt x="130" y="117"/>
                        </a:cubicBezTo>
                        <a:cubicBezTo>
                          <a:pt x="135" y="117"/>
                          <a:pt x="142" y="115"/>
                          <a:pt x="142" y="110"/>
                        </a:cubicBezTo>
                        <a:cubicBezTo>
                          <a:pt x="142" y="109"/>
                          <a:pt x="141" y="108"/>
                          <a:pt x="141" y="107"/>
                        </a:cubicBezTo>
                        <a:cubicBezTo>
                          <a:pt x="143" y="107"/>
                          <a:pt x="144" y="105"/>
                          <a:pt x="145" y="103"/>
                        </a:cubicBezTo>
                        <a:cubicBezTo>
                          <a:pt x="149" y="105"/>
                          <a:pt x="152" y="104"/>
                          <a:pt x="156" y="106"/>
                        </a:cubicBezTo>
                        <a:cubicBezTo>
                          <a:pt x="158" y="107"/>
                          <a:pt x="158" y="110"/>
                          <a:pt x="161" y="110"/>
                        </a:cubicBezTo>
                        <a:cubicBezTo>
                          <a:pt x="163" y="110"/>
                          <a:pt x="164" y="109"/>
                          <a:pt x="165" y="109"/>
                        </a:cubicBezTo>
                        <a:cubicBezTo>
                          <a:pt x="169" y="109"/>
                          <a:pt x="169" y="109"/>
                          <a:pt x="169" y="109"/>
                        </a:cubicBezTo>
                        <a:cubicBezTo>
                          <a:pt x="170" y="114"/>
                          <a:pt x="174" y="119"/>
                          <a:pt x="180" y="119"/>
                        </a:cubicBezTo>
                        <a:cubicBezTo>
                          <a:pt x="185" y="119"/>
                          <a:pt x="189" y="117"/>
                          <a:pt x="194" y="115"/>
                        </a:cubicBezTo>
                        <a:cubicBezTo>
                          <a:pt x="195" y="116"/>
                          <a:pt x="195" y="116"/>
                          <a:pt x="195" y="116"/>
                        </a:cubicBezTo>
                        <a:cubicBezTo>
                          <a:pt x="194" y="117"/>
                          <a:pt x="194" y="118"/>
                          <a:pt x="193" y="120"/>
                        </a:cubicBezTo>
                        <a:cubicBezTo>
                          <a:pt x="194" y="120"/>
                          <a:pt x="194" y="120"/>
                          <a:pt x="194" y="120"/>
                        </a:cubicBezTo>
                        <a:cubicBezTo>
                          <a:pt x="196" y="120"/>
                          <a:pt x="197" y="119"/>
                          <a:pt x="198" y="118"/>
                        </a:cubicBezTo>
                        <a:cubicBezTo>
                          <a:pt x="203" y="119"/>
                          <a:pt x="205" y="123"/>
                          <a:pt x="205" y="128"/>
                        </a:cubicBezTo>
                        <a:cubicBezTo>
                          <a:pt x="205" y="129"/>
                          <a:pt x="205" y="130"/>
                          <a:pt x="205" y="131"/>
                        </a:cubicBezTo>
                        <a:cubicBezTo>
                          <a:pt x="205" y="138"/>
                          <a:pt x="212" y="141"/>
                          <a:pt x="219" y="141"/>
                        </a:cubicBezTo>
                        <a:cubicBezTo>
                          <a:pt x="224" y="141"/>
                          <a:pt x="224" y="141"/>
                          <a:pt x="224" y="141"/>
                        </a:cubicBezTo>
                        <a:cubicBezTo>
                          <a:pt x="226" y="141"/>
                          <a:pt x="227" y="141"/>
                          <a:pt x="229" y="141"/>
                        </a:cubicBezTo>
                        <a:cubicBezTo>
                          <a:pt x="232" y="141"/>
                          <a:pt x="231" y="145"/>
                          <a:pt x="233" y="147"/>
                        </a:cubicBezTo>
                        <a:cubicBezTo>
                          <a:pt x="235" y="149"/>
                          <a:pt x="237" y="151"/>
                          <a:pt x="237" y="154"/>
                        </a:cubicBezTo>
                        <a:cubicBezTo>
                          <a:pt x="237" y="156"/>
                          <a:pt x="235" y="157"/>
                          <a:pt x="233" y="157"/>
                        </a:cubicBezTo>
                        <a:cubicBezTo>
                          <a:pt x="230" y="157"/>
                          <a:pt x="229" y="155"/>
                          <a:pt x="226" y="154"/>
                        </a:cubicBezTo>
                        <a:cubicBezTo>
                          <a:pt x="226" y="155"/>
                          <a:pt x="227" y="156"/>
                          <a:pt x="227" y="157"/>
                        </a:cubicBezTo>
                        <a:cubicBezTo>
                          <a:pt x="227" y="159"/>
                          <a:pt x="225" y="160"/>
                          <a:pt x="225" y="162"/>
                        </a:cubicBezTo>
                        <a:cubicBezTo>
                          <a:pt x="225" y="163"/>
                          <a:pt x="227" y="163"/>
                          <a:pt x="227" y="164"/>
                        </a:cubicBezTo>
                        <a:cubicBezTo>
                          <a:pt x="229" y="167"/>
                          <a:pt x="230" y="169"/>
                          <a:pt x="233" y="171"/>
                        </a:cubicBezTo>
                        <a:cubicBezTo>
                          <a:pt x="233" y="170"/>
                          <a:pt x="234" y="170"/>
                          <a:pt x="234" y="169"/>
                        </a:cubicBezTo>
                        <a:cubicBezTo>
                          <a:pt x="234" y="168"/>
                          <a:pt x="233" y="168"/>
                          <a:pt x="233" y="167"/>
                        </a:cubicBezTo>
                        <a:cubicBezTo>
                          <a:pt x="233" y="166"/>
                          <a:pt x="234" y="165"/>
                          <a:pt x="235" y="165"/>
                        </a:cubicBezTo>
                        <a:cubicBezTo>
                          <a:pt x="236" y="165"/>
                          <a:pt x="236" y="166"/>
                          <a:pt x="237" y="166"/>
                        </a:cubicBezTo>
                        <a:cubicBezTo>
                          <a:pt x="239" y="168"/>
                          <a:pt x="241" y="169"/>
                          <a:pt x="244" y="170"/>
                        </a:cubicBezTo>
                        <a:cubicBezTo>
                          <a:pt x="245" y="169"/>
                          <a:pt x="245" y="169"/>
                          <a:pt x="245" y="169"/>
                        </a:cubicBezTo>
                        <a:cubicBezTo>
                          <a:pt x="245" y="167"/>
                          <a:pt x="248" y="167"/>
                          <a:pt x="250" y="165"/>
                        </a:cubicBezTo>
                        <a:cubicBezTo>
                          <a:pt x="248" y="164"/>
                          <a:pt x="247" y="164"/>
                          <a:pt x="245" y="164"/>
                        </a:cubicBezTo>
                        <a:cubicBezTo>
                          <a:pt x="245" y="162"/>
                          <a:pt x="247" y="162"/>
                          <a:pt x="248" y="160"/>
                        </a:cubicBezTo>
                        <a:cubicBezTo>
                          <a:pt x="249" y="159"/>
                          <a:pt x="249" y="158"/>
                          <a:pt x="250" y="158"/>
                        </a:cubicBezTo>
                        <a:cubicBezTo>
                          <a:pt x="253" y="158"/>
                          <a:pt x="254" y="161"/>
                          <a:pt x="257" y="161"/>
                        </a:cubicBezTo>
                        <a:cubicBezTo>
                          <a:pt x="261" y="161"/>
                          <a:pt x="261" y="156"/>
                          <a:pt x="264" y="154"/>
                        </a:cubicBezTo>
                        <a:cubicBezTo>
                          <a:pt x="266" y="155"/>
                          <a:pt x="266" y="155"/>
                          <a:pt x="266" y="155"/>
                        </a:cubicBezTo>
                        <a:cubicBezTo>
                          <a:pt x="267" y="154"/>
                          <a:pt x="267" y="154"/>
                          <a:pt x="268" y="153"/>
                        </a:cubicBezTo>
                        <a:cubicBezTo>
                          <a:pt x="270" y="153"/>
                          <a:pt x="270" y="153"/>
                          <a:pt x="270" y="153"/>
                        </a:cubicBezTo>
                        <a:cubicBezTo>
                          <a:pt x="270" y="155"/>
                          <a:pt x="270" y="155"/>
                          <a:pt x="270" y="155"/>
                        </a:cubicBezTo>
                        <a:cubicBezTo>
                          <a:pt x="270" y="158"/>
                          <a:pt x="266" y="158"/>
                          <a:pt x="266" y="160"/>
                        </a:cubicBezTo>
                        <a:cubicBezTo>
                          <a:pt x="266" y="163"/>
                          <a:pt x="269" y="164"/>
                          <a:pt x="269" y="166"/>
                        </a:cubicBezTo>
                        <a:cubicBezTo>
                          <a:pt x="269" y="168"/>
                          <a:pt x="264" y="168"/>
                          <a:pt x="264" y="170"/>
                        </a:cubicBezTo>
                        <a:cubicBezTo>
                          <a:pt x="264" y="173"/>
                          <a:pt x="266" y="174"/>
                          <a:pt x="267" y="176"/>
                        </a:cubicBezTo>
                        <a:cubicBezTo>
                          <a:pt x="269" y="178"/>
                          <a:pt x="269" y="181"/>
                          <a:pt x="272" y="182"/>
                        </a:cubicBezTo>
                        <a:cubicBezTo>
                          <a:pt x="277" y="179"/>
                          <a:pt x="277" y="179"/>
                          <a:pt x="277" y="179"/>
                        </a:cubicBezTo>
                        <a:cubicBezTo>
                          <a:pt x="278" y="179"/>
                          <a:pt x="278" y="179"/>
                          <a:pt x="278" y="179"/>
                        </a:cubicBezTo>
                        <a:cubicBezTo>
                          <a:pt x="278" y="180"/>
                          <a:pt x="279" y="181"/>
                          <a:pt x="279" y="181"/>
                        </a:cubicBezTo>
                        <a:cubicBezTo>
                          <a:pt x="279" y="183"/>
                          <a:pt x="278" y="184"/>
                          <a:pt x="278" y="186"/>
                        </a:cubicBezTo>
                        <a:cubicBezTo>
                          <a:pt x="278" y="187"/>
                          <a:pt x="278" y="187"/>
                          <a:pt x="278" y="189"/>
                        </a:cubicBezTo>
                        <a:cubicBezTo>
                          <a:pt x="278" y="191"/>
                          <a:pt x="276" y="191"/>
                          <a:pt x="274" y="193"/>
                        </a:cubicBezTo>
                        <a:cubicBezTo>
                          <a:pt x="275" y="196"/>
                          <a:pt x="276" y="197"/>
                          <a:pt x="277" y="200"/>
                        </a:cubicBezTo>
                        <a:cubicBezTo>
                          <a:pt x="278" y="201"/>
                          <a:pt x="277" y="203"/>
                          <a:pt x="279" y="203"/>
                        </a:cubicBezTo>
                        <a:cubicBezTo>
                          <a:pt x="281" y="203"/>
                          <a:pt x="283" y="201"/>
                          <a:pt x="285" y="201"/>
                        </a:cubicBezTo>
                        <a:cubicBezTo>
                          <a:pt x="287" y="208"/>
                          <a:pt x="291" y="211"/>
                          <a:pt x="295" y="219"/>
                        </a:cubicBezTo>
                        <a:cubicBezTo>
                          <a:pt x="293" y="219"/>
                          <a:pt x="291" y="220"/>
                          <a:pt x="291" y="221"/>
                        </a:cubicBezTo>
                        <a:cubicBezTo>
                          <a:pt x="291" y="223"/>
                          <a:pt x="292" y="225"/>
                          <a:pt x="294" y="226"/>
                        </a:cubicBezTo>
                        <a:cubicBezTo>
                          <a:pt x="295" y="227"/>
                          <a:pt x="296" y="226"/>
                          <a:pt x="297" y="226"/>
                        </a:cubicBezTo>
                        <a:cubicBezTo>
                          <a:pt x="299" y="227"/>
                          <a:pt x="299" y="229"/>
                          <a:pt x="300" y="231"/>
                        </a:cubicBezTo>
                        <a:cubicBezTo>
                          <a:pt x="301" y="233"/>
                          <a:pt x="303" y="234"/>
                          <a:pt x="303" y="237"/>
                        </a:cubicBezTo>
                        <a:cubicBezTo>
                          <a:pt x="303" y="242"/>
                          <a:pt x="303" y="242"/>
                          <a:pt x="303" y="242"/>
                        </a:cubicBezTo>
                        <a:cubicBezTo>
                          <a:pt x="303" y="243"/>
                          <a:pt x="302" y="244"/>
                          <a:pt x="301" y="244"/>
                        </a:cubicBezTo>
                        <a:cubicBezTo>
                          <a:pt x="300" y="244"/>
                          <a:pt x="299" y="244"/>
                          <a:pt x="299" y="244"/>
                        </a:cubicBezTo>
                        <a:cubicBezTo>
                          <a:pt x="299" y="246"/>
                          <a:pt x="299" y="248"/>
                          <a:pt x="299" y="250"/>
                        </a:cubicBezTo>
                        <a:cubicBezTo>
                          <a:pt x="299" y="253"/>
                          <a:pt x="300" y="257"/>
                          <a:pt x="303" y="257"/>
                        </a:cubicBezTo>
                        <a:cubicBezTo>
                          <a:pt x="304" y="257"/>
                          <a:pt x="306" y="257"/>
                          <a:pt x="306" y="258"/>
                        </a:cubicBezTo>
                        <a:cubicBezTo>
                          <a:pt x="306" y="259"/>
                          <a:pt x="305" y="259"/>
                          <a:pt x="305" y="260"/>
                        </a:cubicBezTo>
                        <a:cubicBezTo>
                          <a:pt x="305" y="262"/>
                          <a:pt x="306" y="263"/>
                          <a:pt x="306" y="265"/>
                        </a:cubicBezTo>
                        <a:cubicBezTo>
                          <a:pt x="306" y="268"/>
                          <a:pt x="304" y="269"/>
                          <a:pt x="304" y="271"/>
                        </a:cubicBezTo>
                        <a:cubicBezTo>
                          <a:pt x="304" y="277"/>
                          <a:pt x="308" y="279"/>
                          <a:pt x="308" y="285"/>
                        </a:cubicBezTo>
                        <a:cubicBezTo>
                          <a:pt x="308" y="286"/>
                          <a:pt x="308" y="286"/>
                          <a:pt x="308" y="286"/>
                        </a:cubicBezTo>
                        <a:cubicBezTo>
                          <a:pt x="306" y="286"/>
                          <a:pt x="306" y="286"/>
                          <a:pt x="306" y="286"/>
                        </a:cubicBezTo>
                        <a:cubicBezTo>
                          <a:pt x="301" y="286"/>
                          <a:pt x="300" y="280"/>
                          <a:pt x="295" y="280"/>
                        </a:cubicBezTo>
                        <a:cubicBezTo>
                          <a:pt x="295" y="274"/>
                          <a:pt x="295" y="274"/>
                          <a:pt x="295" y="274"/>
                        </a:cubicBezTo>
                        <a:cubicBezTo>
                          <a:pt x="293" y="274"/>
                          <a:pt x="293" y="274"/>
                          <a:pt x="293" y="274"/>
                        </a:cubicBezTo>
                        <a:cubicBezTo>
                          <a:pt x="292" y="274"/>
                          <a:pt x="292" y="275"/>
                          <a:pt x="291" y="275"/>
                        </a:cubicBezTo>
                        <a:cubicBezTo>
                          <a:pt x="287" y="275"/>
                          <a:pt x="286" y="272"/>
                          <a:pt x="284" y="270"/>
                        </a:cubicBezTo>
                        <a:cubicBezTo>
                          <a:pt x="280" y="267"/>
                          <a:pt x="277" y="265"/>
                          <a:pt x="272" y="265"/>
                        </a:cubicBezTo>
                        <a:cubicBezTo>
                          <a:pt x="269" y="265"/>
                          <a:pt x="269" y="265"/>
                          <a:pt x="269" y="265"/>
                        </a:cubicBezTo>
                        <a:cubicBezTo>
                          <a:pt x="269" y="267"/>
                          <a:pt x="269" y="267"/>
                          <a:pt x="269" y="267"/>
                        </a:cubicBezTo>
                        <a:cubicBezTo>
                          <a:pt x="271" y="270"/>
                          <a:pt x="272" y="273"/>
                          <a:pt x="272" y="276"/>
                        </a:cubicBezTo>
                        <a:cubicBezTo>
                          <a:pt x="272" y="276"/>
                          <a:pt x="272" y="276"/>
                          <a:pt x="272" y="276"/>
                        </a:cubicBezTo>
                        <a:cubicBezTo>
                          <a:pt x="273" y="276"/>
                          <a:pt x="274" y="275"/>
                          <a:pt x="274" y="275"/>
                        </a:cubicBezTo>
                        <a:cubicBezTo>
                          <a:pt x="278" y="275"/>
                          <a:pt x="279" y="280"/>
                          <a:pt x="283" y="280"/>
                        </a:cubicBezTo>
                        <a:cubicBezTo>
                          <a:pt x="284" y="280"/>
                          <a:pt x="285" y="280"/>
                          <a:pt x="287" y="280"/>
                        </a:cubicBezTo>
                        <a:cubicBezTo>
                          <a:pt x="291" y="280"/>
                          <a:pt x="292" y="282"/>
                          <a:pt x="296" y="283"/>
                        </a:cubicBezTo>
                        <a:cubicBezTo>
                          <a:pt x="295" y="286"/>
                          <a:pt x="292" y="287"/>
                          <a:pt x="291" y="291"/>
                        </a:cubicBezTo>
                        <a:cubicBezTo>
                          <a:pt x="290" y="295"/>
                          <a:pt x="290" y="297"/>
                          <a:pt x="290" y="301"/>
                        </a:cubicBezTo>
                        <a:cubicBezTo>
                          <a:pt x="290" y="307"/>
                          <a:pt x="292" y="311"/>
                          <a:pt x="295" y="316"/>
                        </a:cubicBezTo>
                        <a:cubicBezTo>
                          <a:pt x="297" y="320"/>
                          <a:pt x="300" y="323"/>
                          <a:pt x="305" y="323"/>
                        </a:cubicBezTo>
                        <a:cubicBezTo>
                          <a:pt x="306" y="323"/>
                          <a:pt x="307" y="322"/>
                          <a:pt x="309" y="322"/>
                        </a:cubicBezTo>
                        <a:cubicBezTo>
                          <a:pt x="311" y="322"/>
                          <a:pt x="311" y="325"/>
                          <a:pt x="311" y="328"/>
                        </a:cubicBezTo>
                        <a:cubicBezTo>
                          <a:pt x="312" y="331"/>
                          <a:pt x="313" y="333"/>
                          <a:pt x="315" y="336"/>
                        </a:cubicBezTo>
                        <a:cubicBezTo>
                          <a:pt x="315" y="336"/>
                          <a:pt x="315" y="336"/>
                          <a:pt x="315" y="336"/>
                        </a:cubicBezTo>
                        <a:cubicBezTo>
                          <a:pt x="305" y="348"/>
                          <a:pt x="300" y="359"/>
                          <a:pt x="286" y="365"/>
                        </a:cubicBezTo>
                        <a:cubicBezTo>
                          <a:pt x="281" y="367"/>
                          <a:pt x="279" y="368"/>
                          <a:pt x="275" y="370"/>
                        </a:cubicBezTo>
                        <a:cubicBezTo>
                          <a:pt x="272" y="372"/>
                          <a:pt x="273" y="377"/>
                          <a:pt x="269" y="377"/>
                        </a:cubicBezTo>
                        <a:cubicBezTo>
                          <a:pt x="265" y="377"/>
                          <a:pt x="263" y="374"/>
                          <a:pt x="261" y="370"/>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9" name="Google Shape;49;p4"/>
                  <p:cNvSpPr/>
                  <p:nvPr/>
                </p:nvSpPr>
                <p:spPr>
                  <a:xfrm>
                    <a:off x="6132513" y="1274763"/>
                    <a:ext cx="323850" cy="347662"/>
                  </a:xfrm>
                  <a:custGeom>
                    <a:avLst/>
                    <a:gdLst/>
                    <a:ahLst/>
                    <a:cxnLst/>
                    <a:rect l="l" t="t" r="r" b="b"/>
                    <a:pathLst>
                      <a:path w="222" h="239" extrusionOk="0">
                        <a:moveTo>
                          <a:pt x="141" y="145"/>
                        </a:moveTo>
                        <a:cubicBezTo>
                          <a:pt x="131" y="147"/>
                          <a:pt x="131" y="147"/>
                          <a:pt x="131" y="147"/>
                        </a:cubicBezTo>
                        <a:cubicBezTo>
                          <a:pt x="131" y="148"/>
                          <a:pt x="131" y="148"/>
                          <a:pt x="131" y="148"/>
                        </a:cubicBezTo>
                        <a:cubicBezTo>
                          <a:pt x="131" y="150"/>
                          <a:pt x="132" y="151"/>
                          <a:pt x="132" y="154"/>
                        </a:cubicBezTo>
                        <a:cubicBezTo>
                          <a:pt x="133" y="154"/>
                          <a:pt x="133" y="154"/>
                          <a:pt x="133" y="154"/>
                        </a:cubicBezTo>
                        <a:cubicBezTo>
                          <a:pt x="134" y="154"/>
                          <a:pt x="134" y="154"/>
                          <a:pt x="135" y="154"/>
                        </a:cubicBezTo>
                        <a:cubicBezTo>
                          <a:pt x="137" y="154"/>
                          <a:pt x="138" y="155"/>
                          <a:pt x="140" y="156"/>
                        </a:cubicBezTo>
                        <a:cubicBezTo>
                          <a:pt x="143" y="157"/>
                          <a:pt x="145" y="156"/>
                          <a:pt x="147" y="158"/>
                        </a:cubicBezTo>
                        <a:cubicBezTo>
                          <a:pt x="149" y="158"/>
                          <a:pt x="149" y="160"/>
                          <a:pt x="151" y="160"/>
                        </a:cubicBezTo>
                        <a:cubicBezTo>
                          <a:pt x="151" y="160"/>
                          <a:pt x="152" y="160"/>
                          <a:pt x="153" y="160"/>
                        </a:cubicBezTo>
                        <a:cubicBezTo>
                          <a:pt x="159" y="160"/>
                          <a:pt x="160" y="166"/>
                          <a:pt x="164" y="170"/>
                        </a:cubicBezTo>
                        <a:cubicBezTo>
                          <a:pt x="165" y="170"/>
                          <a:pt x="166" y="169"/>
                          <a:pt x="166" y="167"/>
                        </a:cubicBezTo>
                        <a:cubicBezTo>
                          <a:pt x="166" y="163"/>
                          <a:pt x="166" y="163"/>
                          <a:pt x="166" y="163"/>
                        </a:cubicBezTo>
                        <a:cubicBezTo>
                          <a:pt x="166" y="160"/>
                          <a:pt x="167" y="159"/>
                          <a:pt x="167" y="156"/>
                        </a:cubicBezTo>
                        <a:cubicBezTo>
                          <a:pt x="167" y="155"/>
                          <a:pt x="167" y="154"/>
                          <a:pt x="167" y="153"/>
                        </a:cubicBezTo>
                        <a:cubicBezTo>
                          <a:pt x="167" y="153"/>
                          <a:pt x="166" y="153"/>
                          <a:pt x="166" y="152"/>
                        </a:cubicBezTo>
                        <a:cubicBezTo>
                          <a:pt x="163" y="156"/>
                          <a:pt x="163" y="158"/>
                          <a:pt x="160" y="162"/>
                        </a:cubicBezTo>
                        <a:cubicBezTo>
                          <a:pt x="160" y="156"/>
                          <a:pt x="160" y="156"/>
                          <a:pt x="160" y="156"/>
                        </a:cubicBezTo>
                        <a:cubicBezTo>
                          <a:pt x="160" y="154"/>
                          <a:pt x="159" y="151"/>
                          <a:pt x="161" y="149"/>
                        </a:cubicBezTo>
                        <a:cubicBezTo>
                          <a:pt x="163" y="147"/>
                          <a:pt x="166" y="147"/>
                          <a:pt x="166" y="144"/>
                        </a:cubicBezTo>
                        <a:cubicBezTo>
                          <a:pt x="166" y="141"/>
                          <a:pt x="164" y="139"/>
                          <a:pt x="162" y="139"/>
                        </a:cubicBezTo>
                        <a:cubicBezTo>
                          <a:pt x="159" y="139"/>
                          <a:pt x="159" y="141"/>
                          <a:pt x="157" y="143"/>
                        </a:cubicBezTo>
                        <a:cubicBezTo>
                          <a:pt x="156" y="144"/>
                          <a:pt x="154" y="144"/>
                          <a:pt x="152" y="144"/>
                        </a:cubicBezTo>
                        <a:cubicBezTo>
                          <a:pt x="150" y="144"/>
                          <a:pt x="150" y="147"/>
                          <a:pt x="149" y="147"/>
                        </a:cubicBezTo>
                        <a:cubicBezTo>
                          <a:pt x="146" y="147"/>
                          <a:pt x="144" y="145"/>
                          <a:pt x="141" y="145"/>
                        </a:cubicBezTo>
                        <a:close/>
                        <a:moveTo>
                          <a:pt x="125" y="145"/>
                        </a:moveTo>
                        <a:cubicBezTo>
                          <a:pt x="124" y="142"/>
                          <a:pt x="124" y="141"/>
                          <a:pt x="123" y="138"/>
                        </a:cubicBezTo>
                        <a:cubicBezTo>
                          <a:pt x="120" y="139"/>
                          <a:pt x="120" y="143"/>
                          <a:pt x="118" y="145"/>
                        </a:cubicBezTo>
                        <a:cubicBezTo>
                          <a:pt x="117" y="144"/>
                          <a:pt x="117" y="143"/>
                          <a:pt x="116" y="143"/>
                        </a:cubicBezTo>
                        <a:cubicBezTo>
                          <a:pt x="115" y="143"/>
                          <a:pt x="115" y="144"/>
                          <a:pt x="114" y="145"/>
                        </a:cubicBezTo>
                        <a:cubicBezTo>
                          <a:pt x="111" y="146"/>
                          <a:pt x="108" y="146"/>
                          <a:pt x="108" y="149"/>
                        </a:cubicBezTo>
                        <a:cubicBezTo>
                          <a:pt x="108" y="155"/>
                          <a:pt x="108" y="155"/>
                          <a:pt x="108" y="155"/>
                        </a:cubicBezTo>
                        <a:cubicBezTo>
                          <a:pt x="110" y="155"/>
                          <a:pt x="110" y="155"/>
                          <a:pt x="110" y="155"/>
                        </a:cubicBezTo>
                        <a:cubicBezTo>
                          <a:pt x="111" y="155"/>
                          <a:pt x="112" y="154"/>
                          <a:pt x="113" y="154"/>
                        </a:cubicBezTo>
                        <a:cubicBezTo>
                          <a:pt x="116" y="154"/>
                          <a:pt x="116" y="156"/>
                          <a:pt x="118" y="156"/>
                        </a:cubicBezTo>
                        <a:cubicBezTo>
                          <a:pt x="121" y="156"/>
                          <a:pt x="121" y="151"/>
                          <a:pt x="124" y="151"/>
                        </a:cubicBezTo>
                        <a:cubicBezTo>
                          <a:pt x="124" y="150"/>
                          <a:pt x="124" y="150"/>
                          <a:pt x="124" y="149"/>
                        </a:cubicBezTo>
                        <a:cubicBezTo>
                          <a:pt x="125" y="145"/>
                          <a:pt x="125" y="145"/>
                          <a:pt x="125" y="145"/>
                        </a:cubicBezTo>
                        <a:close/>
                        <a:moveTo>
                          <a:pt x="113" y="71"/>
                        </a:moveTo>
                        <a:cubicBezTo>
                          <a:pt x="112" y="70"/>
                          <a:pt x="111" y="70"/>
                          <a:pt x="110" y="70"/>
                        </a:cubicBezTo>
                        <a:cubicBezTo>
                          <a:pt x="109" y="70"/>
                          <a:pt x="108" y="70"/>
                          <a:pt x="108" y="70"/>
                        </a:cubicBezTo>
                        <a:cubicBezTo>
                          <a:pt x="108" y="71"/>
                          <a:pt x="109" y="72"/>
                          <a:pt x="109" y="72"/>
                        </a:cubicBezTo>
                        <a:cubicBezTo>
                          <a:pt x="108" y="73"/>
                          <a:pt x="108" y="73"/>
                          <a:pt x="108" y="73"/>
                        </a:cubicBezTo>
                        <a:cubicBezTo>
                          <a:pt x="109" y="73"/>
                          <a:pt x="110" y="74"/>
                          <a:pt x="111" y="74"/>
                        </a:cubicBezTo>
                        <a:cubicBezTo>
                          <a:pt x="109" y="75"/>
                          <a:pt x="108" y="75"/>
                          <a:pt x="107" y="76"/>
                        </a:cubicBezTo>
                        <a:cubicBezTo>
                          <a:pt x="108" y="78"/>
                          <a:pt x="108" y="79"/>
                          <a:pt x="109" y="81"/>
                        </a:cubicBezTo>
                        <a:cubicBezTo>
                          <a:pt x="110" y="80"/>
                          <a:pt x="110" y="77"/>
                          <a:pt x="111" y="77"/>
                        </a:cubicBezTo>
                        <a:cubicBezTo>
                          <a:pt x="113" y="77"/>
                          <a:pt x="113" y="78"/>
                          <a:pt x="114" y="78"/>
                        </a:cubicBezTo>
                        <a:cubicBezTo>
                          <a:pt x="115" y="78"/>
                          <a:pt x="116" y="78"/>
                          <a:pt x="116" y="77"/>
                        </a:cubicBezTo>
                        <a:cubicBezTo>
                          <a:pt x="116" y="76"/>
                          <a:pt x="115" y="75"/>
                          <a:pt x="115" y="74"/>
                        </a:cubicBezTo>
                        <a:cubicBezTo>
                          <a:pt x="115" y="73"/>
                          <a:pt x="114" y="72"/>
                          <a:pt x="113" y="71"/>
                        </a:cubicBezTo>
                        <a:close/>
                        <a:moveTo>
                          <a:pt x="216" y="14"/>
                        </a:moveTo>
                        <a:cubicBezTo>
                          <a:pt x="214" y="14"/>
                          <a:pt x="212" y="14"/>
                          <a:pt x="212" y="15"/>
                        </a:cubicBezTo>
                        <a:cubicBezTo>
                          <a:pt x="212" y="17"/>
                          <a:pt x="212" y="18"/>
                          <a:pt x="213" y="19"/>
                        </a:cubicBezTo>
                        <a:cubicBezTo>
                          <a:pt x="214" y="18"/>
                          <a:pt x="216" y="16"/>
                          <a:pt x="216" y="14"/>
                        </a:cubicBezTo>
                        <a:close/>
                        <a:moveTo>
                          <a:pt x="203" y="13"/>
                        </a:moveTo>
                        <a:cubicBezTo>
                          <a:pt x="204" y="14"/>
                          <a:pt x="205" y="14"/>
                          <a:pt x="205" y="15"/>
                        </a:cubicBezTo>
                        <a:cubicBezTo>
                          <a:pt x="203" y="15"/>
                          <a:pt x="203" y="15"/>
                          <a:pt x="203" y="15"/>
                        </a:cubicBezTo>
                        <a:cubicBezTo>
                          <a:pt x="203" y="16"/>
                          <a:pt x="203" y="16"/>
                          <a:pt x="203" y="16"/>
                        </a:cubicBezTo>
                        <a:cubicBezTo>
                          <a:pt x="201" y="18"/>
                          <a:pt x="201" y="18"/>
                          <a:pt x="201" y="18"/>
                        </a:cubicBezTo>
                        <a:cubicBezTo>
                          <a:pt x="205" y="23"/>
                          <a:pt x="209" y="25"/>
                          <a:pt x="215" y="25"/>
                        </a:cubicBezTo>
                        <a:cubicBezTo>
                          <a:pt x="215" y="26"/>
                          <a:pt x="215" y="26"/>
                          <a:pt x="215" y="26"/>
                        </a:cubicBezTo>
                        <a:cubicBezTo>
                          <a:pt x="214" y="28"/>
                          <a:pt x="213" y="29"/>
                          <a:pt x="213" y="31"/>
                        </a:cubicBezTo>
                        <a:cubicBezTo>
                          <a:pt x="214" y="35"/>
                          <a:pt x="214" y="35"/>
                          <a:pt x="214" y="35"/>
                        </a:cubicBezTo>
                        <a:cubicBezTo>
                          <a:pt x="213" y="36"/>
                          <a:pt x="211" y="36"/>
                          <a:pt x="211" y="38"/>
                        </a:cubicBezTo>
                        <a:cubicBezTo>
                          <a:pt x="211" y="41"/>
                          <a:pt x="214" y="42"/>
                          <a:pt x="216" y="43"/>
                        </a:cubicBezTo>
                        <a:cubicBezTo>
                          <a:pt x="218" y="44"/>
                          <a:pt x="218" y="46"/>
                          <a:pt x="219" y="47"/>
                        </a:cubicBezTo>
                        <a:cubicBezTo>
                          <a:pt x="220" y="50"/>
                          <a:pt x="222" y="50"/>
                          <a:pt x="222" y="53"/>
                        </a:cubicBezTo>
                        <a:cubicBezTo>
                          <a:pt x="222" y="56"/>
                          <a:pt x="221" y="59"/>
                          <a:pt x="218" y="59"/>
                        </a:cubicBezTo>
                        <a:cubicBezTo>
                          <a:pt x="215" y="59"/>
                          <a:pt x="214" y="57"/>
                          <a:pt x="210" y="57"/>
                        </a:cubicBezTo>
                        <a:cubicBezTo>
                          <a:pt x="210" y="56"/>
                          <a:pt x="210" y="56"/>
                          <a:pt x="210" y="56"/>
                        </a:cubicBezTo>
                        <a:cubicBezTo>
                          <a:pt x="211" y="54"/>
                          <a:pt x="211" y="53"/>
                          <a:pt x="212" y="52"/>
                        </a:cubicBezTo>
                        <a:cubicBezTo>
                          <a:pt x="212" y="52"/>
                          <a:pt x="211" y="52"/>
                          <a:pt x="210" y="52"/>
                        </a:cubicBezTo>
                        <a:cubicBezTo>
                          <a:pt x="205" y="52"/>
                          <a:pt x="205" y="52"/>
                          <a:pt x="205" y="52"/>
                        </a:cubicBezTo>
                        <a:cubicBezTo>
                          <a:pt x="205" y="52"/>
                          <a:pt x="204" y="52"/>
                          <a:pt x="203" y="52"/>
                        </a:cubicBezTo>
                        <a:cubicBezTo>
                          <a:pt x="203" y="50"/>
                          <a:pt x="202" y="49"/>
                          <a:pt x="202" y="48"/>
                        </a:cubicBezTo>
                        <a:cubicBezTo>
                          <a:pt x="202" y="47"/>
                          <a:pt x="203" y="47"/>
                          <a:pt x="203" y="46"/>
                        </a:cubicBezTo>
                        <a:cubicBezTo>
                          <a:pt x="203" y="43"/>
                          <a:pt x="198" y="44"/>
                          <a:pt x="195" y="43"/>
                        </a:cubicBezTo>
                        <a:cubicBezTo>
                          <a:pt x="192" y="41"/>
                          <a:pt x="191" y="36"/>
                          <a:pt x="187" y="36"/>
                        </a:cubicBezTo>
                        <a:cubicBezTo>
                          <a:pt x="185" y="36"/>
                          <a:pt x="184" y="37"/>
                          <a:pt x="183" y="37"/>
                        </a:cubicBezTo>
                        <a:cubicBezTo>
                          <a:pt x="182" y="37"/>
                          <a:pt x="182" y="37"/>
                          <a:pt x="181" y="37"/>
                        </a:cubicBezTo>
                        <a:cubicBezTo>
                          <a:pt x="181" y="36"/>
                          <a:pt x="181" y="36"/>
                          <a:pt x="181" y="36"/>
                        </a:cubicBezTo>
                        <a:cubicBezTo>
                          <a:pt x="181" y="34"/>
                          <a:pt x="183" y="33"/>
                          <a:pt x="183" y="32"/>
                        </a:cubicBezTo>
                        <a:cubicBezTo>
                          <a:pt x="183" y="30"/>
                          <a:pt x="183" y="29"/>
                          <a:pt x="183" y="26"/>
                        </a:cubicBezTo>
                        <a:cubicBezTo>
                          <a:pt x="183" y="25"/>
                          <a:pt x="182" y="24"/>
                          <a:pt x="181" y="22"/>
                        </a:cubicBezTo>
                        <a:cubicBezTo>
                          <a:pt x="183" y="23"/>
                          <a:pt x="184" y="24"/>
                          <a:pt x="185" y="24"/>
                        </a:cubicBezTo>
                        <a:cubicBezTo>
                          <a:pt x="187" y="24"/>
                          <a:pt x="187" y="24"/>
                          <a:pt x="187" y="24"/>
                        </a:cubicBezTo>
                        <a:cubicBezTo>
                          <a:pt x="187" y="22"/>
                          <a:pt x="187" y="21"/>
                          <a:pt x="188" y="20"/>
                        </a:cubicBezTo>
                        <a:cubicBezTo>
                          <a:pt x="188" y="19"/>
                          <a:pt x="188" y="19"/>
                          <a:pt x="188" y="19"/>
                        </a:cubicBezTo>
                        <a:cubicBezTo>
                          <a:pt x="186" y="19"/>
                          <a:pt x="184" y="18"/>
                          <a:pt x="184" y="16"/>
                        </a:cubicBezTo>
                        <a:cubicBezTo>
                          <a:pt x="184" y="15"/>
                          <a:pt x="185" y="15"/>
                          <a:pt x="186" y="15"/>
                        </a:cubicBezTo>
                        <a:cubicBezTo>
                          <a:pt x="190" y="17"/>
                          <a:pt x="190" y="17"/>
                          <a:pt x="190" y="17"/>
                        </a:cubicBezTo>
                        <a:cubicBezTo>
                          <a:pt x="190" y="16"/>
                          <a:pt x="191" y="15"/>
                          <a:pt x="191" y="14"/>
                        </a:cubicBezTo>
                        <a:cubicBezTo>
                          <a:pt x="191" y="13"/>
                          <a:pt x="189" y="13"/>
                          <a:pt x="189" y="11"/>
                        </a:cubicBezTo>
                        <a:cubicBezTo>
                          <a:pt x="189" y="10"/>
                          <a:pt x="190" y="9"/>
                          <a:pt x="190" y="8"/>
                        </a:cubicBezTo>
                        <a:cubicBezTo>
                          <a:pt x="190" y="7"/>
                          <a:pt x="189" y="6"/>
                          <a:pt x="188" y="4"/>
                        </a:cubicBezTo>
                        <a:cubicBezTo>
                          <a:pt x="193" y="2"/>
                          <a:pt x="196" y="2"/>
                          <a:pt x="200" y="0"/>
                        </a:cubicBezTo>
                        <a:cubicBezTo>
                          <a:pt x="202" y="2"/>
                          <a:pt x="201" y="4"/>
                          <a:pt x="201" y="6"/>
                        </a:cubicBezTo>
                        <a:cubicBezTo>
                          <a:pt x="201" y="9"/>
                          <a:pt x="202" y="11"/>
                          <a:pt x="203" y="13"/>
                        </a:cubicBezTo>
                        <a:close/>
                        <a:moveTo>
                          <a:pt x="142" y="30"/>
                        </a:moveTo>
                        <a:cubicBezTo>
                          <a:pt x="142" y="34"/>
                          <a:pt x="146" y="37"/>
                          <a:pt x="150" y="37"/>
                        </a:cubicBezTo>
                        <a:cubicBezTo>
                          <a:pt x="153" y="37"/>
                          <a:pt x="153" y="37"/>
                          <a:pt x="153" y="37"/>
                        </a:cubicBezTo>
                        <a:cubicBezTo>
                          <a:pt x="153" y="27"/>
                          <a:pt x="153" y="27"/>
                          <a:pt x="153" y="27"/>
                        </a:cubicBezTo>
                        <a:cubicBezTo>
                          <a:pt x="151" y="25"/>
                          <a:pt x="149" y="27"/>
                          <a:pt x="146" y="28"/>
                        </a:cubicBezTo>
                        <a:cubicBezTo>
                          <a:pt x="145" y="28"/>
                          <a:pt x="142" y="28"/>
                          <a:pt x="142" y="30"/>
                        </a:cubicBezTo>
                        <a:close/>
                        <a:moveTo>
                          <a:pt x="21" y="48"/>
                        </a:moveTo>
                        <a:cubicBezTo>
                          <a:pt x="23" y="52"/>
                          <a:pt x="25" y="55"/>
                          <a:pt x="29" y="55"/>
                        </a:cubicBezTo>
                        <a:cubicBezTo>
                          <a:pt x="33" y="55"/>
                          <a:pt x="32" y="50"/>
                          <a:pt x="35" y="48"/>
                        </a:cubicBezTo>
                        <a:cubicBezTo>
                          <a:pt x="39" y="46"/>
                          <a:pt x="41" y="45"/>
                          <a:pt x="46" y="43"/>
                        </a:cubicBezTo>
                        <a:cubicBezTo>
                          <a:pt x="60" y="37"/>
                          <a:pt x="65" y="26"/>
                          <a:pt x="75" y="14"/>
                        </a:cubicBezTo>
                        <a:cubicBezTo>
                          <a:pt x="75" y="14"/>
                          <a:pt x="75" y="14"/>
                          <a:pt x="75" y="14"/>
                        </a:cubicBezTo>
                        <a:cubicBezTo>
                          <a:pt x="75" y="14"/>
                          <a:pt x="75" y="14"/>
                          <a:pt x="75" y="15"/>
                        </a:cubicBezTo>
                        <a:cubicBezTo>
                          <a:pt x="78" y="20"/>
                          <a:pt x="79" y="23"/>
                          <a:pt x="82" y="28"/>
                        </a:cubicBezTo>
                        <a:cubicBezTo>
                          <a:pt x="88" y="38"/>
                          <a:pt x="96" y="43"/>
                          <a:pt x="107" y="46"/>
                        </a:cubicBezTo>
                        <a:cubicBezTo>
                          <a:pt x="106" y="50"/>
                          <a:pt x="101" y="51"/>
                          <a:pt x="101" y="56"/>
                        </a:cubicBezTo>
                        <a:cubicBezTo>
                          <a:pt x="101" y="57"/>
                          <a:pt x="102" y="58"/>
                          <a:pt x="103" y="59"/>
                        </a:cubicBezTo>
                        <a:cubicBezTo>
                          <a:pt x="103" y="60"/>
                          <a:pt x="103" y="62"/>
                          <a:pt x="104" y="63"/>
                        </a:cubicBezTo>
                        <a:cubicBezTo>
                          <a:pt x="107" y="63"/>
                          <a:pt x="108" y="63"/>
                          <a:pt x="111" y="63"/>
                        </a:cubicBezTo>
                        <a:cubicBezTo>
                          <a:pt x="112" y="63"/>
                          <a:pt x="112" y="63"/>
                          <a:pt x="113" y="63"/>
                        </a:cubicBezTo>
                        <a:cubicBezTo>
                          <a:pt x="113" y="63"/>
                          <a:pt x="113" y="64"/>
                          <a:pt x="113" y="64"/>
                        </a:cubicBezTo>
                        <a:cubicBezTo>
                          <a:pt x="113" y="66"/>
                          <a:pt x="111" y="66"/>
                          <a:pt x="109" y="67"/>
                        </a:cubicBezTo>
                        <a:cubicBezTo>
                          <a:pt x="104" y="68"/>
                          <a:pt x="102" y="68"/>
                          <a:pt x="98" y="70"/>
                        </a:cubicBezTo>
                        <a:cubicBezTo>
                          <a:pt x="96" y="71"/>
                          <a:pt x="93" y="72"/>
                          <a:pt x="93" y="74"/>
                        </a:cubicBezTo>
                        <a:cubicBezTo>
                          <a:pt x="93" y="75"/>
                          <a:pt x="94" y="75"/>
                          <a:pt x="94" y="75"/>
                        </a:cubicBezTo>
                        <a:cubicBezTo>
                          <a:pt x="95" y="75"/>
                          <a:pt x="95" y="75"/>
                          <a:pt x="96" y="75"/>
                        </a:cubicBezTo>
                        <a:cubicBezTo>
                          <a:pt x="98" y="75"/>
                          <a:pt x="99" y="76"/>
                          <a:pt x="99" y="78"/>
                        </a:cubicBezTo>
                        <a:cubicBezTo>
                          <a:pt x="96" y="87"/>
                          <a:pt x="96" y="87"/>
                          <a:pt x="96" y="87"/>
                        </a:cubicBezTo>
                        <a:cubicBezTo>
                          <a:pt x="94" y="95"/>
                          <a:pt x="88" y="98"/>
                          <a:pt x="88" y="107"/>
                        </a:cubicBezTo>
                        <a:cubicBezTo>
                          <a:pt x="88" y="110"/>
                          <a:pt x="89" y="115"/>
                          <a:pt x="93" y="115"/>
                        </a:cubicBezTo>
                        <a:cubicBezTo>
                          <a:pt x="98" y="115"/>
                          <a:pt x="101" y="111"/>
                          <a:pt x="106" y="110"/>
                        </a:cubicBezTo>
                        <a:cubicBezTo>
                          <a:pt x="106" y="111"/>
                          <a:pt x="107" y="111"/>
                          <a:pt x="107" y="111"/>
                        </a:cubicBezTo>
                        <a:cubicBezTo>
                          <a:pt x="107" y="115"/>
                          <a:pt x="103" y="116"/>
                          <a:pt x="99" y="118"/>
                        </a:cubicBezTo>
                        <a:cubicBezTo>
                          <a:pt x="97" y="119"/>
                          <a:pt x="95" y="120"/>
                          <a:pt x="95" y="122"/>
                        </a:cubicBezTo>
                        <a:cubicBezTo>
                          <a:pt x="95" y="125"/>
                          <a:pt x="97" y="127"/>
                          <a:pt x="98" y="131"/>
                        </a:cubicBezTo>
                        <a:cubicBezTo>
                          <a:pt x="100" y="135"/>
                          <a:pt x="100" y="138"/>
                          <a:pt x="101" y="142"/>
                        </a:cubicBezTo>
                        <a:cubicBezTo>
                          <a:pt x="101" y="140"/>
                          <a:pt x="101" y="140"/>
                          <a:pt x="101" y="140"/>
                        </a:cubicBezTo>
                        <a:cubicBezTo>
                          <a:pt x="101" y="147"/>
                          <a:pt x="98" y="155"/>
                          <a:pt x="91" y="155"/>
                        </a:cubicBezTo>
                        <a:cubicBezTo>
                          <a:pt x="87" y="155"/>
                          <a:pt x="85" y="152"/>
                          <a:pt x="81" y="151"/>
                        </a:cubicBezTo>
                        <a:cubicBezTo>
                          <a:pt x="80" y="151"/>
                          <a:pt x="80" y="151"/>
                          <a:pt x="80" y="151"/>
                        </a:cubicBezTo>
                        <a:cubicBezTo>
                          <a:pt x="80" y="154"/>
                          <a:pt x="80" y="154"/>
                          <a:pt x="80" y="154"/>
                        </a:cubicBezTo>
                        <a:cubicBezTo>
                          <a:pt x="80" y="158"/>
                          <a:pt x="83" y="159"/>
                          <a:pt x="83" y="163"/>
                        </a:cubicBezTo>
                        <a:cubicBezTo>
                          <a:pt x="88" y="162"/>
                          <a:pt x="90" y="159"/>
                          <a:pt x="94" y="159"/>
                        </a:cubicBezTo>
                        <a:cubicBezTo>
                          <a:pt x="100" y="159"/>
                          <a:pt x="103" y="161"/>
                          <a:pt x="108" y="161"/>
                        </a:cubicBezTo>
                        <a:cubicBezTo>
                          <a:pt x="111" y="161"/>
                          <a:pt x="113" y="160"/>
                          <a:pt x="116" y="160"/>
                        </a:cubicBezTo>
                        <a:cubicBezTo>
                          <a:pt x="116" y="160"/>
                          <a:pt x="116" y="160"/>
                          <a:pt x="116" y="161"/>
                        </a:cubicBezTo>
                        <a:cubicBezTo>
                          <a:pt x="114" y="171"/>
                          <a:pt x="116" y="166"/>
                          <a:pt x="121" y="164"/>
                        </a:cubicBezTo>
                        <a:cubicBezTo>
                          <a:pt x="125" y="164"/>
                          <a:pt x="124" y="173"/>
                          <a:pt x="129" y="173"/>
                        </a:cubicBezTo>
                        <a:cubicBezTo>
                          <a:pt x="130" y="173"/>
                          <a:pt x="131" y="172"/>
                          <a:pt x="133" y="172"/>
                        </a:cubicBezTo>
                        <a:cubicBezTo>
                          <a:pt x="132" y="171"/>
                          <a:pt x="131" y="170"/>
                          <a:pt x="131" y="168"/>
                        </a:cubicBezTo>
                        <a:cubicBezTo>
                          <a:pt x="131" y="167"/>
                          <a:pt x="132" y="166"/>
                          <a:pt x="132" y="166"/>
                        </a:cubicBezTo>
                        <a:cubicBezTo>
                          <a:pt x="133" y="166"/>
                          <a:pt x="134" y="167"/>
                          <a:pt x="135" y="167"/>
                        </a:cubicBezTo>
                        <a:cubicBezTo>
                          <a:pt x="137" y="167"/>
                          <a:pt x="138" y="166"/>
                          <a:pt x="139" y="166"/>
                        </a:cubicBezTo>
                        <a:cubicBezTo>
                          <a:pt x="144" y="166"/>
                          <a:pt x="147" y="166"/>
                          <a:pt x="151" y="170"/>
                        </a:cubicBezTo>
                        <a:cubicBezTo>
                          <a:pt x="149" y="171"/>
                          <a:pt x="149" y="172"/>
                          <a:pt x="149" y="174"/>
                        </a:cubicBezTo>
                        <a:cubicBezTo>
                          <a:pt x="149" y="177"/>
                          <a:pt x="153" y="178"/>
                          <a:pt x="156" y="179"/>
                        </a:cubicBezTo>
                        <a:cubicBezTo>
                          <a:pt x="158" y="179"/>
                          <a:pt x="159" y="181"/>
                          <a:pt x="161" y="181"/>
                        </a:cubicBezTo>
                        <a:cubicBezTo>
                          <a:pt x="163" y="181"/>
                          <a:pt x="164" y="178"/>
                          <a:pt x="166" y="178"/>
                        </a:cubicBezTo>
                        <a:cubicBezTo>
                          <a:pt x="169" y="178"/>
                          <a:pt x="169" y="181"/>
                          <a:pt x="172" y="182"/>
                        </a:cubicBezTo>
                        <a:cubicBezTo>
                          <a:pt x="176" y="184"/>
                          <a:pt x="182" y="185"/>
                          <a:pt x="182" y="190"/>
                        </a:cubicBezTo>
                        <a:cubicBezTo>
                          <a:pt x="182" y="207"/>
                          <a:pt x="182" y="207"/>
                          <a:pt x="182" y="207"/>
                        </a:cubicBezTo>
                        <a:cubicBezTo>
                          <a:pt x="182" y="208"/>
                          <a:pt x="182" y="210"/>
                          <a:pt x="182" y="211"/>
                        </a:cubicBezTo>
                        <a:cubicBezTo>
                          <a:pt x="182" y="211"/>
                          <a:pt x="182" y="211"/>
                          <a:pt x="182" y="211"/>
                        </a:cubicBezTo>
                        <a:cubicBezTo>
                          <a:pt x="178" y="212"/>
                          <a:pt x="175" y="212"/>
                          <a:pt x="171" y="213"/>
                        </a:cubicBezTo>
                        <a:cubicBezTo>
                          <a:pt x="169" y="214"/>
                          <a:pt x="170" y="216"/>
                          <a:pt x="168" y="216"/>
                        </a:cubicBezTo>
                        <a:cubicBezTo>
                          <a:pt x="165" y="218"/>
                          <a:pt x="163" y="218"/>
                          <a:pt x="160" y="219"/>
                        </a:cubicBezTo>
                        <a:cubicBezTo>
                          <a:pt x="157" y="220"/>
                          <a:pt x="157" y="224"/>
                          <a:pt x="154" y="225"/>
                        </a:cubicBezTo>
                        <a:cubicBezTo>
                          <a:pt x="147" y="229"/>
                          <a:pt x="142" y="229"/>
                          <a:pt x="135" y="231"/>
                        </a:cubicBezTo>
                        <a:cubicBezTo>
                          <a:pt x="134" y="231"/>
                          <a:pt x="133" y="232"/>
                          <a:pt x="132" y="232"/>
                        </a:cubicBezTo>
                        <a:cubicBezTo>
                          <a:pt x="130" y="232"/>
                          <a:pt x="129" y="229"/>
                          <a:pt x="126" y="229"/>
                        </a:cubicBezTo>
                        <a:cubicBezTo>
                          <a:pt x="124" y="229"/>
                          <a:pt x="124" y="231"/>
                          <a:pt x="122" y="232"/>
                        </a:cubicBezTo>
                        <a:cubicBezTo>
                          <a:pt x="119" y="236"/>
                          <a:pt x="116" y="238"/>
                          <a:pt x="111" y="238"/>
                        </a:cubicBezTo>
                        <a:cubicBezTo>
                          <a:pt x="109" y="238"/>
                          <a:pt x="108" y="237"/>
                          <a:pt x="107" y="236"/>
                        </a:cubicBezTo>
                        <a:cubicBezTo>
                          <a:pt x="96" y="239"/>
                          <a:pt x="96" y="239"/>
                          <a:pt x="96" y="239"/>
                        </a:cubicBezTo>
                        <a:cubicBezTo>
                          <a:pt x="92" y="238"/>
                          <a:pt x="91" y="236"/>
                          <a:pt x="90" y="233"/>
                        </a:cubicBezTo>
                        <a:cubicBezTo>
                          <a:pt x="88" y="227"/>
                          <a:pt x="88" y="224"/>
                          <a:pt x="87" y="218"/>
                        </a:cubicBezTo>
                        <a:cubicBezTo>
                          <a:pt x="87" y="218"/>
                          <a:pt x="87" y="218"/>
                          <a:pt x="87" y="218"/>
                        </a:cubicBezTo>
                        <a:cubicBezTo>
                          <a:pt x="91" y="217"/>
                          <a:pt x="93" y="213"/>
                          <a:pt x="97" y="211"/>
                        </a:cubicBezTo>
                        <a:cubicBezTo>
                          <a:pt x="102" y="210"/>
                          <a:pt x="104" y="208"/>
                          <a:pt x="108" y="205"/>
                        </a:cubicBezTo>
                        <a:cubicBezTo>
                          <a:pt x="109" y="203"/>
                          <a:pt x="111" y="202"/>
                          <a:pt x="111" y="200"/>
                        </a:cubicBezTo>
                        <a:cubicBezTo>
                          <a:pt x="111" y="196"/>
                          <a:pt x="107" y="192"/>
                          <a:pt x="103" y="192"/>
                        </a:cubicBezTo>
                        <a:cubicBezTo>
                          <a:pt x="102" y="192"/>
                          <a:pt x="101" y="193"/>
                          <a:pt x="100" y="193"/>
                        </a:cubicBezTo>
                        <a:cubicBezTo>
                          <a:pt x="97" y="193"/>
                          <a:pt x="95" y="191"/>
                          <a:pt x="95" y="188"/>
                        </a:cubicBezTo>
                        <a:cubicBezTo>
                          <a:pt x="95" y="186"/>
                          <a:pt x="99" y="186"/>
                          <a:pt x="99" y="184"/>
                        </a:cubicBezTo>
                        <a:cubicBezTo>
                          <a:pt x="99" y="182"/>
                          <a:pt x="97" y="181"/>
                          <a:pt x="97" y="180"/>
                        </a:cubicBezTo>
                        <a:cubicBezTo>
                          <a:pt x="97" y="178"/>
                          <a:pt x="98" y="178"/>
                          <a:pt x="98" y="177"/>
                        </a:cubicBezTo>
                        <a:cubicBezTo>
                          <a:pt x="96" y="178"/>
                          <a:pt x="96" y="178"/>
                          <a:pt x="96" y="178"/>
                        </a:cubicBezTo>
                        <a:cubicBezTo>
                          <a:pt x="91" y="178"/>
                          <a:pt x="91" y="178"/>
                          <a:pt x="91" y="178"/>
                        </a:cubicBezTo>
                        <a:cubicBezTo>
                          <a:pt x="86" y="178"/>
                          <a:pt x="85" y="182"/>
                          <a:pt x="81" y="184"/>
                        </a:cubicBezTo>
                        <a:cubicBezTo>
                          <a:pt x="79" y="185"/>
                          <a:pt x="77" y="187"/>
                          <a:pt x="75" y="188"/>
                        </a:cubicBezTo>
                        <a:cubicBezTo>
                          <a:pt x="73" y="189"/>
                          <a:pt x="71" y="190"/>
                          <a:pt x="71" y="192"/>
                        </a:cubicBezTo>
                        <a:cubicBezTo>
                          <a:pt x="71" y="194"/>
                          <a:pt x="69" y="193"/>
                          <a:pt x="68" y="193"/>
                        </a:cubicBezTo>
                        <a:cubicBezTo>
                          <a:pt x="65" y="193"/>
                          <a:pt x="65" y="195"/>
                          <a:pt x="63" y="196"/>
                        </a:cubicBezTo>
                        <a:cubicBezTo>
                          <a:pt x="60" y="198"/>
                          <a:pt x="59" y="199"/>
                          <a:pt x="57" y="200"/>
                        </a:cubicBezTo>
                        <a:cubicBezTo>
                          <a:pt x="56" y="201"/>
                          <a:pt x="56" y="203"/>
                          <a:pt x="54" y="203"/>
                        </a:cubicBezTo>
                        <a:cubicBezTo>
                          <a:pt x="52" y="203"/>
                          <a:pt x="52" y="199"/>
                          <a:pt x="52" y="197"/>
                        </a:cubicBezTo>
                        <a:cubicBezTo>
                          <a:pt x="52" y="194"/>
                          <a:pt x="51" y="193"/>
                          <a:pt x="50" y="190"/>
                        </a:cubicBezTo>
                        <a:cubicBezTo>
                          <a:pt x="48" y="185"/>
                          <a:pt x="48" y="182"/>
                          <a:pt x="48" y="176"/>
                        </a:cubicBezTo>
                        <a:cubicBezTo>
                          <a:pt x="47" y="171"/>
                          <a:pt x="45" y="168"/>
                          <a:pt x="43" y="162"/>
                        </a:cubicBezTo>
                        <a:cubicBezTo>
                          <a:pt x="42" y="156"/>
                          <a:pt x="42" y="153"/>
                          <a:pt x="39" y="149"/>
                        </a:cubicBezTo>
                        <a:cubicBezTo>
                          <a:pt x="28" y="131"/>
                          <a:pt x="24" y="119"/>
                          <a:pt x="10" y="104"/>
                        </a:cubicBezTo>
                        <a:cubicBezTo>
                          <a:pt x="7" y="100"/>
                          <a:pt x="7" y="97"/>
                          <a:pt x="4" y="94"/>
                        </a:cubicBezTo>
                        <a:cubicBezTo>
                          <a:pt x="2" y="89"/>
                          <a:pt x="0" y="87"/>
                          <a:pt x="0" y="82"/>
                        </a:cubicBezTo>
                        <a:cubicBezTo>
                          <a:pt x="0" y="77"/>
                          <a:pt x="6" y="75"/>
                          <a:pt x="10" y="75"/>
                        </a:cubicBezTo>
                        <a:cubicBezTo>
                          <a:pt x="18" y="75"/>
                          <a:pt x="17" y="85"/>
                          <a:pt x="24" y="88"/>
                        </a:cubicBezTo>
                        <a:cubicBezTo>
                          <a:pt x="28" y="90"/>
                          <a:pt x="32" y="90"/>
                          <a:pt x="34" y="94"/>
                        </a:cubicBezTo>
                        <a:cubicBezTo>
                          <a:pt x="35" y="97"/>
                          <a:pt x="35" y="101"/>
                          <a:pt x="38" y="101"/>
                        </a:cubicBezTo>
                        <a:cubicBezTo>
                          <a:pt x="38" y="101"/>
                          <a:pt x="38" y="100"/>
                          <a:pt x="39" y="100"/>
                        </a:cubicBezTo>
                        <a:cubicBezTo>
                          <a:pt x="37" y="94"/>
                          <a:pt x="34" y="91"/>
                          <a:pt x="34" y="85"/>
                        </a:cubicBezTo>
                        <a:cubicBezTo>
                          <a:pt x="34" y="79"/>
                          <a:pt x="36" y="76"/>
                          <a:pt x="38" y="71"/>
                        </a:cubicBezTo>
                        <a:cubicBezTo>
                          <a:pt x="38" y="71"/>
                          <a:pt x="38" y="70"/>
                          <a:pt x="37" y="70"/>
                        </a:cubicBezTo>
                        <a:cubicBezTo>
                          <a:pt x="36" y="70"/>
                          <a:pt x="35" y="71"/>
                          <a:pt x="34" y="71"/>
                        </a:cubicBezTo>
                        <a:cubicBezTo>
                          <a:pt x="29" y="71"/>
                          <a:pt x="26" y="72"/>
                          <a:pt x="21" y="72"/>
                        </a:cubicBezTo>
                        <a:cubicBezTo>
                          <a:pt x="17" y="72"/>
                          <a:pt x="15" y="70"/>
                          <a:pt x="13" y="67"/>
                        </a:cubicBezTo>
                        <a:cubicBezTo>
                          <a:pt x="17" y="53"/>
                          <a:pt x="17" y="53"/>
                          <a:pt x="17" y="53"/>
                        </a:cubicBezTo>
                        <a:cubicBezTo>
                          <a:pt x="16" y="50"/>
                          <a:pt x="19" y="50"/>
                          <a:pt x="21" y="48"/>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0" name="Google Shape;50;p4"/>
                  <p:cNvSpPr/>
                  <p:nvPr/>
                </p:nvSpPr>
                <p:spPr>
                  <a:xfrm>
                    <a:off x="6253163" y="1909763"/>
                    <a:ext cx="455613" cy="771525"/>
                  </a:xfrm>
                  <a:custGeom>
                    <a:avLst/>
                    <a:gdLst/>
                    <a:ahLst/>
                    <a:cxnLst/>
                    <a:rect l="l" t="t" r="r" b="b"/>
                    <a:pathLst>
                      <a:path w="312" h="529" extrusionOk="0">
                        <a:moveTo>
                          <a:pt x="24" y="117"/>
                        </a:moveTo>
                        <a:cubicBezTo>
                          <a:pt x="30" y="112"/>
                          <a:pt x="34" y="111"/>
                          <a:pt x="40" y="107"/>
                        </a:cubicBezTo>
                        <a:cubicBezTo>
                          <a:pt x="42" y="106"/>
                          <a:pt x="41" y="104"/>
                          <a:pt x="42" y="103"/>
                        </a:cubicBezTo>
                        <a:cubicBezTo>
                          <a:pt x="43" y="102"/>
                          <a:pt x="44" y="101"/>
                          <a:pt x="45" y="100"/>
                        </a:cubicBezTo>
                        <a:cubicBezTo>
                          <a:pt x="46" y="97"/>
                          <a:pt x="46" y="94"/>
                          <a:pt x="46" y="90"/>
                        </a:cubicBezTo>
                        <a:cubicBezTo>
                          <a:pt x="51" y="91"/>
                          <a:pt x="54" y="90"/>
                          <a:pt x="59" y="87"/>
                        </a:cubicBezTo>
                        <a:cubicBezTo>
                          <a:pt x="61" y="86"/>
                          <a:pt x="61" y="83"/>
                          <a:pt x="63" y="83"/>
                        </a:cubicBezTo>
                        <a:cubicBezTo>
                          <a:pt x="65" y="83"/>
                          <a:pt x="66" y="84"/>
                          <a:pt x="68" y="84"/>
                        </a:cubicBezTo>
                        <a:cubicBezTo>
                          <a:pt x="68" y="83"/>
                          <a:pt x="69" y="81"/>
                          <a:pt x="70" y="81"/>
                        </a:cubicBezTo>
                        <a:cubicBezTo>
                          <a:pt x="72" y="81"/>
                          <a:pt x="73" y="82"/>
                          <a:pt x="74" y="82"/>
                        </a:cubicBezTo>
                        <a:cubicBezTo>
                          <a:pt x="78" y="82"/>
                          <a:pt x="78" y="82"/>
                          <a:pt x="78" y="82"/>
                        </a:cubicBezTo>
                        <a:cubicBezTo>
                          <a:pt x="81" y="82"/>
                          <a:pt x="83" y="84"/>
                          <a:pt x="85" y="84"/>
                        </a:cubicBezTo>
                        <a:cubicBezTo>
                          <a:pt x="88" y="84"/>
                          <a:pt x="89" y="82"/>
                          <a:pt x="91" y="81"/>
                        </a:cubicBezTo>
                        <a:cubicBezTo>
                          <a:pt x="94" y="79"/>
                          <a:pt x="95" y="77"/>
                          <a:pt x="97" y="74"/>
                        </a:cubicBezTo>
                        <a:cubicBezTo>
                          <a:pt x="99" y="72"/>
                          <a:pt x="101" y="72"/>
                          <a:pt x="103" y="69"/>
                        </a:cubicBezTo>
                        <a:cubicBezTo>
                          <a:pt x="104" y="70"/>
                          <a:pt x="104" y="73"/>
                          <a:pt x="107" y="73"/>
                        </a:cubicBezTo>
                        <a:cubicBezTo>
                          <a:pt x="109" y="73"/>
                          <a:pt x="110" y="71"/>
                          <a:pt x="113" y="70"/>
                        </a:cubicBezTo>
                        <a:cubicBezTo>
                          <a:pt x="113" y="69"/>
                          <a:pt x="112" y="69"/>
                          <a:pt x="112" y="68"/>
                        </a:cubicBezTo>
                        <a:cubicBezTo>
                          <a:pt x="112" y="66"/>
                          <a:pt x="115" y="66"/>
                          <a:pt x="117" y="65"/>
                        </a:cubicBezTo>
                        <a:cubicBezTo>
                          <a:pt x="118" y="63"/>
                          <a:pt x="117" y="61"/>
                          <a:pt x="118" y="59"/>
                        </a:cubicBezTo>
                        <a:cubicBezTo>
                          <a:pt x="123" y="54"/>
                          <a:pt x="129" y="54"/>
                          <a:pt x="137" y="52"/>
                        </a:cubicBezTo>
                        <a:cubicBezTo>
                          <a:pt x="137" y="52"/>
                          <a:pt x="137" y="52"/>
                          <a:pt x="137" y="52"/>
                        </a:cubicBezTo>
                        <a:cubicBezTo>
                          <a:pt x="137" y="48"/>
                          <a:pt x="135" y="46"/>
                          <a:pt x="132" y="44"/>
                        </a:cubicBezTo>
                        <a:cubicBezTo>
                          <a:pt x="129" y="41"/>
                          <a:pt x="129" y="37"/>
                          <a:pt x="127" y="34"/>
                        </a:cubicBezTo>
                        <a:cubicBezTo>
                          <a:pt x="126" y="30"/>
                          <a:pt x="124" y="28"/>
                          <a:pt x="124" y="25"/>
                        </a:cubicBezTo>
                        <a:cubicBezTo>
                          <a:pt x="124" y="23"/>
                          <a:pt x="126" y="23"/>
                          <a:pt x="127" y="22"/>
                        </a:cubicBezTo>
                        <a:cubicBezTo>
                          <a:pt x="126" y="22"/>
                          <a:pt x="126" y="21"/>
                          <a:pt x="126" y="20"/>
                        </a:cubicBezTo>
                        <a:cubicBezTo>
                          <a:pt x="126" y="17"/>
                          <a:pt x="129" y="17"/>
                          <a:pt x="129" y="14"/>
                        </a:cubicBezTo>
                        <a:cubicBezTo>
                          <a:pt x="129" y="10"/>
                          <a:pt x="125" y="9"/>
                          <a:pt x="125" y="5"/>
                        </a:cubicBezTo>
                        <a:cubicBezTo>
                          <a:pt x="125" y="3"/>
                          <a:pt x="127" y="2"/>
                          <a:pt x="128" y="0"/>
                        </a:cubicBezTo>
                        <a:cubicBezTo>
                          <a:pt x="130" y="3"/>
                          <a:pt x="129" y="6"/>
                          <a:pt x="131" y="9"/>
                        </a:cubicBezTo>
                        <a:cubicBezTo>
                          <a:pt x="133" y="12"/>
                          <a:pt x="135" y="11"/>
                          <a:pt x="138" y="11"/>
                        </a:cubicBezTo>
                        <a:cubicBezTo>
                          <a:pt x="139" y="14"/>
                          <a:pt x="139" y="14"/>
                          <a:pt x="139" y="14"/>
                        </a:cubicBezTo>
                        <a:cubicBezTo>
                          <a:pt x="138" y="16"/>
                          <a:pt x="134" y="15"/>
                          <a:pt x="134" y="17"/>
                        </a:cubicBezTo>
                        <a:cubicBezTo>
                          <a:pt x="134" y="20"/>
                          <a:pt x="135" y="21"/>
                          <a:pt x="135" y="23"/>
                        </a:cubicBezTo>
                        <a:cubicBezTo>
                          <a:pt x="137" y="23"/>
                          <a:pt x="139" y="23"/>
                          <a:pt x="141" y="23"/>
                        </a:cubicBezTo>
                        <a:cubicBezTo>
                          <a:pt x="143" y="23"/>
                          <a:pt x="144" y="22"/>
                          <a:pt x="145" y="21"/>
                        </a:cubicBezTo>
                        <a:cubicBezTo>
                          <a:pt x="146" y="23"/>
                          <a:pt x="148" y="23"/>
                          <a:pt x="148" y="25"/>
                        </a:cubicBezTo>
                        <a:cubicBezTo>
                          <a:pt x="148" y="27"/>
                          <a:pt x="146" y="28"/>
                          <a:pt x="146" y="30"/>
                        </a:cubicBezTo>
                        <a:cubicBezTo>
                          <a:pt x="146" y="32"/>
                          <a:pt x="146" y="33"/>
                          <a:pt x="146" y="35"/>
                        </a:cubicBezTo>
                        <a:cubicBezTo>
                          <a:pt x="146" y="38"/>
                          <a:pt x="150" y="38"/>
                          <a:pt x="150" y="40"/>
                        </a:cubicBezTo>
                        <a:cubicBezTo>
                          <a:pt x="150" y="43"/>
                          <a:pt x="149" y="44"/>
                          <a:pt x="149" y="47"/>
                        </a:cubicBezTo>
                        <a:cubicBezTo>
                          <a:pt x="149" y="50"/>
                          <a:pt x="151" y="52"/>
                          <a:pt x="151" y="55"/>
                        </a:cubicBezTo>
                        <a:cubicBezTo>
                          <a:pt x="152" y="59"/>
                          <a:pt x="151" y="62"/>
                          <a:pt x="152" y="66"/>
                        </a:cubicBezTo>
                        <a:cubicBezTo>
                          <a:pt x="154" y="66"/>
                          <a:pt x="154" y="64"/>
                          <a:pt x="156" y="63"/>
                        </a:cubicBezTo>
                        <a:cubicBezTo>
                          <a:pt x="161" y="59"/>
                          <a:pt x="165" y="57"/>
                          <a:pt x="171" y="56"/>
                        </a:cubicBezTo>
                        <a:cubicBezTo>
                          <a:pt x="172" y="57"/>
                          <a:pt x="171" y="59"/>
                          <a:pt x="172" y="60"/>
                        </a:cubicBezTo>
                        <a:cubicBezTo>
                          <a:pt x="172" y="61"/>
                          <a:pt x="175" y="61"/>
                          <a:pt x="175" y="63"/>
                        </a:cubicBezTo>
                        <a:cubicBezTo>
                          <a:pt x="175" y="64"/>
                          <a:pt x="172" y="64"/>
                          <a:pt x="171" y="66"/>
                        </a:cubicBezTo>
                        <a:cubicBezTo>
                          <a:pt x="171" y="67"/>
                          <a:pt x="171" y="69"/>
                          <a:pt x="171" y="70"/>
                        </a:cubicBezTo>
                        <a:cubicBezTo>
                          <a:pt x="166" y="70"/>
                          <a:pt x="164" y="73"/>
                          <a:pt x="159" y="75"/>
                        </a:cubicBezTo>
                        <a:cubicBezTo>
                          <a:pt x="161" y="76"/>
                          <a:pt x="161" y="76"/>
                          <a:pt x="161" y="76"/>
                        </a:cubicBezTo>
                        <a:cubicBezTo>
                          <a:pt x="158" y="77"/>
                          <a:pt x="156" y="76"/>
                          <a:pt x="154" y="78"/>
                        </a:cubicBezTo>
                        <a:cubicBezTo>
                          <a:pt x="157" y="80"/>
                          <a:pt x="158" y="81"/>
                          <a:pt x="161" y="82"/>
                        </a:cubicBezTo>
                        <a:cubicBezTo>
                          <a:pt x="161" y="82"/>
                          <a:pt x="162" y="82"/>
                          <a:pt x="162" y="83"/>
                        </a:cubicBezTo>
                        <a:cubicBezTo>
                          <a:pt x="162" y="85"/>
                          <a:pt x="159" y="86"/>
                          <a:pt x="159" y="88"/>
                        </a:cubicBezTo>
                        <a:cubicBezTo>
                          <a:pt x="158" y="90"/>
                          <a:pt x="159" y="92"/>
                          <a:pt x="158" y="94"/>
                        </a:cubicBezTo>
                        <a:cubicBezTo>
                          <a:pt x="157" y="101"/>
                          <a:pt x="153" y="104"/>
                          <a:pt x="148" y="108"/>
                        </a:cubicBezTo>
                        <a:cubicBezTo>
                          <a:pt x="145" y="111"/>
                          <a:pt x="141" y="110"/>
                          <a:pt x="138" y="113"/>
                        </a:cubicBezTo>
                        <a:cubicBezTo>
                          <a:pt x="139" y="114"/>
                          <a:pt x="140" y="115"/>
                          <a:pt x="141" y="115"/>
                        </a:cubicBezTo>
                        <a:cubicBezTo>
                          <a:pt x="142" y="115"/>
                          <a:pt x="143" y="114"/>
                          <a:pt x="144" y="114"/>
                        </a:cubicBezTo>
                        <a:cubicBezTo>
                          <a:pt x="145" y="114"/>
                          <a:pt x="146" y="114"/>
                          <a:pt x="147" y="114"/>
                        </a:cubicBezTo>
                        <a:cubicBezTo>
                          <a:pt x="147" y="116"/>
                          <a:pt x="148" y="117"/>
                          <a:pt x="148" y="119"/>
                        </a:cubicBezTo>
                        <a:cubicBezTo>
                          <a:pt x="145" y="119"/>
                          <a:pt x="145" y="122"/>
                          <a:pt x="142" y="124"/>
                        </a:cubicBezTo>
                        <a:cubicBezTo>
                          <a:pt x="141" y="125"/>
                          <a:pt x="139" y="125"/>
                          <a:pt x="136" y="125"/>
                        </a:cubicBezTo>
                        <a:cubicBezTo>
                          <a:pt x="134" y="125"/>
                          <a:pt x="134" y="125"/>
                          <a:pt x="134" y="125"/>
                        </a:cubicBezTo>
                        <a:cubicBezTo>
                          <a:pt x="136" y="129"/>
                          <a:pt x="139" y="129"/>
                          <a:pt x="140" y="133"/>
                        </a:cubicBezTo>
                        <a:cubicBezTo>
                          <a:pt x="141" y="136"/>
                          <a:pt x="143" y="136"/>
                          <a:pt x="143" y="139"/>
                        </a:cubicBezTo>
                        <a:cubicBezTo>
                          <a:pt x="143" y="142"/>
                          <a:pt x="141" y="143"/>
                          <a:pt x="141" y="145"/>
                        </a:cubicBezTo>
                        <a:cubicBezTo>
                          <a:pt x="141" y="149"/>
                          <a:pt x="141" y="151"/>
                          <a:pt x="141" y="155"/>
                        </a:cubicBezTo>
                        <a:cubicBezTo>
                          <a:pt x="142" y="155"/>
                          <a:pt x="142" y="155"/>
                          <a:pt x="143" y="155"/>
                        </a:cubicBezTo>
                        <a:cubicBezTo>
                          <a:pt x="152" y="153"/>
                          <a:pt x="152" y="153"/>
                          <a:pt x="152" y="153"/>
                        </a:cubicBezTo>
                        <a:cubicBezTo>
                          <a:pt x="154" y="153"/>
                          <a:pt x="155" y="155"/>
                          <a:pt x="157" y="155"/>
                        </a:cubicBezTo>
                        <a:cubicBezTo>
                          <a:pt x="161" y="157"/>
                          <a:pt x="163" y="157"/>
                          <a:pt x="168" y="158"/>
                        </a:cubicBezTo>
                        <a:cubicBezTo>
                          <a:pt x="167" y="160"/>
                          <a:pt x="166" y="161"/>
                          <a:pt x="166" y="164"/>
                        </a:cubicBezTo>
                        <a:cubicBezTo>
                          <a:pt x="166" y="168"/>
                          <a:pt x="169" y="170"/>
                          <a:pt x="171" y="174"/>
                        </a:cubicBezTo>
                        <a:cubicBezTo>
                          <a:pt x="167" y="174"/>
                          <a:pt x="165" y="174"/>
                          <a:pt x="162" y="174"/>
                        </a:cubicBezTo>
                        <a:cubicBezTo>
                          <a:pt x="160" y="174"/>
                          <a:pt x="159" y="172"/>
                          <a:pt x="157" y="172"/>
                        </a:cubicBezTo>
                        <a:cubicBezTo>
                          <a:pt x="154" y="172"/>
                          <a:pt x="154" y="176"/>
                          <a:pt x="151" y="176"/>
                        </a:cubicBezTo>
                        <a:cubicBezTo>
                          <a:pt x="149" y="176"/>
                          <a:pt x="147" y="175"/>
                          <a:pt x="145" y="175"/>
                        </a:cubicBezTo>
                        <a:cubicBezTo>
                          <a:pt x="138" y="175"/>
                          <a:pt x="137" y="181"/>
                          <a:pt x="134" y="187"/>
                        </a:cubicBezTo>
                        <a:cubicBezTo>
                          <a:pt x="131" y="194"/>
                          <a:pt x="124" y="195"/>
                          <a:pt x="117" y="194"/>
                        </a:cubicBezTo>
                        <a:cubicBezTo>
                          <a:pt x="117" y="195"/>
                          <a:pt x="117" y="195"/>
                          <a:pt x="117" y="195"/>
                        </a:cubicBezTo>
                        <a:cubicBezTo>
                          <a:pt x="117" y="196"/>
                          <a:pt x="118" y="196"/>
                          <a:pt x="118" y="198"/>
                        </a:cubicBezTo>
                        <a:cubicBezTo>
                          <a:pt x="118" y="202"/>
                          <a:pt x="114" y="204"/>
                          <a:pt x="114" y="208"/>
                        </a:cubicBezTo>
                        <a:cubicBezTo>
                          <a:pt x="114" y="210"/>
                          <a:pt x="115" y="211"/>
                          <a:pt x="115" y="213"/>
                        </a:cubicBezTo>
                        <a:cubicBezTo>
                          <a:pt x="115" y="217"/>
                          <a:pt x="113" y="219"/>
                          <a:pt x="113" y="223"/>
                        </a:cubicBezTo>
                        <a:cubicBezTo>
                          <a:pt x="113" y="227"/>
                          <a:pt x="118" y="227"/>
                          <a:pt x="118" y="231"/>
                        </a:cubicBezTo>
                        <a:cubicBezTo>
                          <a:pt x="118" y="233"/>
                          <a:pt x="118" y="234"/>
                          <a:pt x="117" y="236"/>
                        </a:cubicBezTo>
                        <a:cubicBezTo>
                          <a:pt x="114" y="234"/>
                          <a:pt x="113" y="231"/>
                          <a:pt x="110" y="231"/>
                        </a:cubicBezTo>
                        <a:cubicBezTo>
                          <a:pt x="110" y="232"/>
                          <a:pt x="110" y="232"/>
                          <a:pt x="110" y="232"/>
                        </a:cubicBezTo>
                        <a:cubicBezTo>
                          <a:pt x="112" y="235"/>
                          <a:pt x="114" y="237"/>
                          <a:pt x="116" y="240"/>
                        </a:cubicBezTo>
                        <a:cubicBezTo>
                          <a:pt x="118" y="237"/>
                          <a:pt x="120" y="234"/>
                          <a:pt x="123" y="234"/>
                        </a:cubicBezTo>
                        <a:cubicBezTo>
                          <a:pt x="125" y="234"/>
                          <a:pt x="126" y="236"/>
                          <a:pt x="128" y="236"/>
                        </a:cubicBezTo>
                        <a:cubicBezTo>
                          <a:pt x="132" y="236"/>
                          <a:pt x="131" y="230"/>
                          <a:pt x="135" y="230"/>
                        </a:cubicBezTo>
                        <a:cubicBezTo>
                          <a:pt x="137" y="230"/>
                          <a:pt x="138" y="232"/>
                          <a:pt x="140" y="232"/>
                        </a:cubicBezTo>
                        <a:cubicBezTo>
                          <a:pt x="142" y="232"/>
                          <a:pt x="143" y="230"/>
                          <a:pt x="144" y="228"/>
                        </a:cubicBezTo>
                        <a:cubicBezTo>
                          <a:pt x="145" y="226"/>
                          <a:pt x="147" y="226"/>
                          <a:pt x="149" y="224"/>
                        </a:cubicBezTo>
                        <a:cubicBezTo>
                          <a:pt x="150" y="222"/>
                          <a:pt x="151" y="220"/>
                          <a:pt x="154" y="220"/>
                        </a:cubicBezTo>
                        <a:cubicBezTo>
                          <a:pt x="155" y="220"/>
                          <a:pt x="155" y="220"/>
                          <a:pt x="156" y="220"/>
                        </a:cubicBezTo>
                        <a:cubicBezTo>
                          <a:pt x="166" y="220"/>
                          <a:pt x="172" y="215"/>
                          <a:pt x="176" y="206"/>
                        </a:cubicBezTo>
                        <a:cubicBezTo>
                          <a:pt x="176" y="206"/>
                          <a:pt x="176" y="206"/>
                          <a:pt x="176" y="206"/>
                        </a:cubicBezTo>
                        <a:cubicBezTo>
                          <a:pt x="179" y="207"/>
                          <a:pt x="180" y="208"/>
                          <a:pt x="183" y="208"/>
                        </a:cubicBezTo>
                        <a:cubicBezTo>
                          <a:pt x="184" y="206"/>
                          <a:pt x="184" y="203"/>
                          <a:pt x="186" y="202"/>
                        </a:cubicBezTo>
                        <a:cubicBezTo>
                          <a:pt x="188" y="201"/>
                          <a:pt x="190" y="202"/>
                          <a:pt x="192" y="201"/>
                        </a:cubicBezTo>
                        <a:cubicBezTo>
                          <a:pt x="193" y="202"/>
                          <a:pt x="193" y="202"/>
                          <a:pt x="193" y="202"/>
                        </a:cubicBezTo>
                        <a:cubicBezTo>
                          <a:pt x="192" y="202"/>
                          <a:pt x="192" y="203"/>
                          <a:pt x="192" y="204"/>
                        </a:cubicBezTo>
                        <a:cubicBezTo>
                          <a:pt x="192" y="209"/>
                          <a:pt x="193" y="212"/>
                          <a:pt x="194" y="217"/>
                        </a:cubicBezTo>
                        <a:cubicBezTo>
                          <a:pt x="196" y="217"/>
                          <a:pt x="197" y="217"/>
                          <a:pt x="198" y="216"/>
                        </a:cubicBezTo>
                        <a:cubicBezTo>
                          <a:pt x="199" y="215"/>
                          <a:pt x="199" y="212"/>
                          <a:pt x="200" y="212"/>
                        </a:cubicBezTo>
                        <a:cubicBezTo>
                          <a:pt x="203" y="212"/>
                          <a:pt x="204" y="213"/>
                          <a:pt x="207" y="214"/>
                        </a:cubicBezTo>
                        <a:cubicBezTo>
                          <a:pt x="208" y="215"/>
                          <a:pt x="210" y="215"/>
                          <a:pt x="210" y="217"/>
                        </a:cubicBezTo>
                        <a:cubicBezTo>
                          <a:pt x="210" y="218"/>
                          <a:pt x="208" y="218"/>
                          <a:pt x="208" y="220"/>
                        </a:cubicBezTo>
                        <a:cubicBezTo>
                          <a:pt x="208" y="224"/>
                          <a:pt x="209" y="226"/>
                          <a:pt x="209" y="230"/>
                        </a:cubicBezTo>
                        <a:cubicBezTo>
                          <a:pt x="211" y="230"/>
                          <a:pt x="212" y="231"/>
                          <a:pt x="215" y="230"/>
                        </a:cubicBezTo>
                        <a:cubicBezTo>
                          <a:pt x="215" y="231"/>
                          <a:pt x="215" y="231"/>
                          <a:pt x="215" y="231"/>
                        </a:cubicBezTo>
                        <a:cubicBezTo>
                          <a:pt x="215" y="237"/>
                          <a:pt x="212" y="239"/>
                          <a:pt x="212" y="245"/>
                        </a:cubicBezTo>
                        <a:cubicBezTo>
                          <a:pt x="212" y="247"/>
                          <a:pt x="214" y="248"/>
                          <a:pt x="215" y="251"/>
                        </a:cubicBezTo>
                        <a:cubicBezTo>
                          <a:pt x="218" y="252"/>
                          <a:pt x="217" y="256"/>
                          <a:pt x="220" y="256"/>
                        </a:cubicBezTo>
                        <a:cubicBezTo>
                          <a:pt x="222" y="256"/>
                          <a:pt x="224" y="254"/>
                          <a:pt x="226" y="254"/>
                        </a:cubicBezTo>
                        <a:cubicBezTo>
                          <a:pt x="229" y="254"/>
                          <a:pt x="230" y="255"/>
                          <a:pt x="232" y="257"/>
                        </a:cubicBezTo>
                        <a:cubicBezTo>
                          <a:pt x="235" y="260"/>
                          <a:pt x="238" y="260"/>
                          <a:pt x="242" y="262"/>
                        </a:cubicBezTo>
                        <a:cubicBezTo>
                          <a:pt x="241" y="266"/>
                          <a:pt x="241" y="269"/>
                          <a:pt x="238" y="272"/>
                        </a:cubicBezTo>
                        <a:cubicBezTo>
                          <a:pt x="237" y="273"/>
                          <a:pt x="235" y="273"/>
                          <a:pt x="235" y="275"/>
                        </a:cubicBezTo>
                        <a:cubicBezTo>
                          <a:pt x="235" y="275"/>
                          <a:pt x="235" y="275"/>
                          <a:pt x="235" y="276"/>
                        </a:cubicBezTo>
                        <a:cubicBezTo>
                          <a:pt x="235" y="277"/>
                          <a:pt x="234" y="278"/>
                          <a:pt x="234" y="280"/>
                        </a:cubicBezTo>
                        <a:cubicBezTo>
                          <a:pt x="234" y="281"/>
                          <a:pt x="234" y="281"/>
                          <a:pt x="234" y="281"/>
                        </a:cubicBezTo>
                        <a:cubicBezTo>
                          <a:pt x="237" y="281"/>
                          <a:pt x="240" y="284"/>
                          <a:pt x="240" y="287"/>
                        </a:cubicBezTo>
                        <a:cubicBezTo>
                          <a:pt x="240" y="289"/>
                          <a:pt x="239" y="290"/>
                          <a:pt x="239" y="292"/>
                        </a:cubicBezTo>
                        <a:cubicBezTo>
                          <a:pt x="241" y="293"/>
                          <a:pt x="242" y="293"/>
                          <a:pt x="243" y="294"/>
                        </a:cubicBezTo>
                        <a:cubicBezTo>
                          <a:pt x="245" y="293"/>
                          <a:pt x="245" y="290"/>
                          <a:pt x="248" y="289"/>
                        </a:cubicBezTo>
                        <a:cubicBezTo>
                          <a:pt x="251" y="288"/>
                          <a:pt x="256" y="290"/>
                          <a:pt x="256" y="286"/>
                        </a:cubicBezTo>
                        <a:cubicBezTo>
                          <a:pt x="256" y="282"/>
                          <a:pt x="256" y="278"/>
                          <a:pt x="253" y="275"/>
                        </a:cubicBezTo>
                        <a:cubicBezTo>
                          <a:pt x="251" y="273"/>
                          <a:pt x="248" y="272"/>
                          <a:pt x="248" y="269"/>
                        </a:cubicBezTo>
                        <a:cubicBezTo>
                          <a:pt x="248" y="268"/>
                          <a:pt x="250" y="267"/>
                          <a:pt x="251" y="266"/>
                        </a:cubicBezTo>
                        <a:cubicBezTo>
                          <a:pt x="252" y="264"/>
                          <a:pt x="252" y="262"/>
                          <a:pt x="255" y="262"/>
                        </a:cubicBezTo>
                        <a:cubicBezTo>
                          <a:pt x="257" y="262"/>
                          <a:pt x="258" y="262"/>
                          <a:pt x="259" y="263"/>
                        </a:cubicBezTo>
                        <a:cubicBezTo>
                          <a:pt x="262" y="263"/>
                          <a:pt x="263" y="262"/>
                          <a:pt x="265" y="263"/>
                        </a:cubicBezTo>
                        <a:cubicBezTo>
                          <a:pt x="267" y="265"/>
                          <a:pt x="268" y="267"/>
                          <a:pt x="268" y="270"/>
                        </a:cubicBezTo>
                        <a:cubicBezTo>
                          <a:pt x="268" y="274"/>
                          <a:pt x="266" y="276"/>
                          <a:pt x="264" y="280"/>
                        </a:cubicBezTo>
                        <a:cubicBezTo>
                          <a:pt x="262" y="284"/>
                          <a:pt x="262" y="287"/>
                          <a:pt x="259" y="291"/>
                        </a:cubicBezTo>
                        <a:cubicBezTo>
                          <a:pt x="257" y="294"/>
                          <a:pt x="255" y="296"/>
                          <a:pt x="255" y="299"/>
                        </a:cubicBezTo>
                        <a:cubicBezTo>
                          <a:pt x="255" y="301"/>
                          <a:pt x="257" y="301"/>
                          <a:pt x="257" y="303"/>
                        </a:cubicBezTo>
                        <a:cubicBezTo>
                          <a:pt x="257" y="305"/>
                          <a:pt x="255" y="307"/>
                          <a:pt x="255" y="309"/>
                        </a:cubicBezTo>
                        <a:cubicBezTo>
                          <a:pt x="254" y="310"/>
                          <a:pt x="254" y="310"/>
                          <a:pt x="254" y="310"/>
                        </a:cubicBezTo>
                        <a:cubicBezTo>
                          <a:pt x="253" y="309"/>
                          <a:pt x="253" y="309"/>
                          <a:pt x="252" y="309"/>
                        </a:cubicBezTo>
                        <a:cubicBezTo>
                          <a:pt x="248" y="309"/>
                          <a:pt x="246" y="313"/>
                          <a:pt x="246" y="317"/>
                        </a:cubicBezTo>
                        <a:cubicBezTo>
                          <a:pt x="245" y="322"/>
                          <a:pt x="242" y="323"/>
                          <a:pt x="241" y="327"/>
                        </a:cubicBezTo>
                        <a:cubicBezTo>
                          <a:pt x="242" y="327"/>
                          <a:pt x="242" y="328"/>
                          <a:pt x="242" y="328"/>
                        </a:cubicBezTo>
                        <a:cubicBezTo>
                          <a:pt x="243" y="328"/>
                          <a:pt x="243" y="327"/>
                          <a:pt x="243" y="327"/>
                        </a:cubicBezTo>
                        <a:cubicBezTo>
                          <a:pt x="244" y="327"/>
                          <a:pt x="244" y="327"/>
                          <a:pt x="244" y="327"/>
                        </a:cubicBezTo>
                        <a:cubicBezTo>
                          <a:pt x="236" y="348"/>
                          <a:pt x="236" y="348"/>
                          <a:pt x="236" y="348"/>
                        </a:cubicBezTo>
                        <a:cubicBezTo>
                          <a:pt x="237" y="350"/>
                          <a:pt x="239" y="350"/>
                          <a:pt x="239" y="351"/>
                        </a:cubicBezTo>
                        <a:cubicBezTo>
                          <a:pt x="239" y="357"/>
                          <a:pt x="237" y="360"/>
                          <a:pt x="236" y="365"/>
                        </a:cubicBezTo>
                        <a:cubicBezTo>
                          <a:pt x="243" y="367"/>
                          <a:pt x="247" y="367"/>
                          <a:pt x="253" y="369"/>
                        </a:cubicBezTo>
                        <a:cubicBezTo>
                          <a:pt x="253" y="372"/>
                          <a:pt x="253" y="373"/>
                          <a:pt x="253" y="376"/>
                        </a:cubicBezTo>
                        <a:cubicBezTo>
                          <a:pt x="253" y="381"/>
                          <a:pt x="262" y="379"/>
                          <a:pt x="262" y="383"/>
                        </a:cubicBezTo>
                        <a:cubicBezTo>
                          <a:pt x="262" y="389"/>
                          <a:pt x="262" y="389"/>
                          <a:pt x="262" y="389"/>
                        </a:cubicBezTo>
                        <a:cubicBezTo>
                          <a:pt x="262" y="391"/>
                          <a:pt x="264" y="392"/>
                          <a:pt x="265" y="393"/>
                        </a:cubicBezTo>
                        <a:cubicBezTo>
                          <a:pt x="268" y="396"/>
                          <a:pt x="269" y="397"/>
                          <a:pt x="269" y="401"/>
                        </a:cubicBezTo>
                        <a:cubicBezTo>
                          <a:pt x="269" y="409"/>
                          <a:pt x="269" y="409"/>
                          <a:pt x="269" y="409"/>
                        </a:cubicBezTo>
                        <a:cubicBezTo>
                          <a:pt x="269" y="414"/>
                          <a:pt x="273" y="416"/>
                          <a:pt x="273" y="421"/>
                        </a:cubicBezTo>
                        <a:cubicBezTo>
                          <a:pt x="273" y="422"/>
                          <a:pt x="273" y="422"/>
                          <a:pt x="273" y="422"/>
                        </a:cubicBezTo>
                        <a:cubicBezTo>
                          <a:pt x="273" y="423"/>
                          <a:pt x="274" y="424"/>
                          <a:pt x="274" y="425"/>
                        </a:cubicBezTo>
                        <a:cubicBezTo>
                          <a:pt x="274" y="430"/>
                          <a:pt x="274" y="430"/>
                          <a:pt x="274" y="430"/>
                        </a:cubicBezTo>
                        <a:cubicBezTo>
                          <a:pt x="274" y="432"/>
                          <a:pt x="275" y="432"/>
                          <a:pt x="275" y="434"/>
                        </a:cubicBezTo>
                        <a:cubicBezTo>
                          <a:pt x="275" y="439"/>
                          <a:pt x="275" y="439"/>
                          <a:pt x="275" y="439"/>
                        </a:cubicBezTo>
                        <a:cubicBezTo>
                          <a:pt x="275" y="442"/>
                          <a:pt x="279" y="442"/>
                          <a:pt x="282" y="443"/>
                        </a:cubicBezTo>
                        <a:cubicBezTo>
                          <a:pt x="286" y="446"/>
                          <a:pt x="288" y="447"/>
                          <a:pt x="293" y="449"/>
                        </a:cubicBezTo>
                        <a:cubicBezTo>
                          <a:pt x="300" y="452"/>
                          <a:pt x="304" y="453"/>
                          <a:pt x="312" y="453"/>
                        </a:cubicBezTo>
                        <a:cubicBezTo>
                          <a:pt x="312" y="453"/>
                          <a:pt x="312" y="453"/>
                          <a:pt x="312" y="453"/>
                        </a:cubicBezTo>
                        <a:cubicBezTo>
                          <a:pt x="311" y="454"/>
                          <a:pt x="311" y="455"/>
                          <a:pt x="311" y="457"/>
                        </a:cubicBezTo>
                        <a:cubicBezTo>
                          <a:pt x="311" y="459"/>
                          <a:pt x="312" y="460"/>
                          <a:pt x="312" y="462"/>
                        </a:cubicBezTo>
                        <a:cubicBezTo>
                          <a:pt x="312" y="466"/>
                          <a:pt x="312" y="466"/>
                          <a:pt x="312" y="466"/>
                        </a:cubicBezTo>
                        <a:cubicBezTo>
                          <a:pt x="311" y="467"/>
                          <a:pt x="310" y="468"/>
                          <a:pt x="309" y="468"/>
                        </a:cubicBezTo>
                        <a:cubicBezTo>
                          <a:pt x="308" y="468"/>
                          <a:pt x="308" y="468"/>
                          <a:pt x="307" y="468"/>
                        </a:cubicBezTo>
                        <a:cubicBezTo>
                          <a:pt x="299" y="468"/>
                          <a:pt x="293" y="471"/>
                          <a:pt x="289" y="478"/>
                        </a:cubicBezTo>
                        <a:cubicBezTo>
                          <a:pt x="288" y="481"/>
                          <a:pt x="289" y="484"/>
                          <a:pt x="286" y="486"/>
                        </a:cubicBezTo>
                        <a:cubicBezTo>
                          <a:pt x="284" y="489"/>
                          <a:pt x="279" y="489"/>
                          <a:pt x="279" y="493"/>
                        </a:cubicBezTo>
                        <a:cubicBezTo>
                          <a:pt x="278" y="496"/>
                          <a:pt x="275" y="497"/>
                          <a:pt x="273" y="500"/>
                        </a:cubicBezTo>
                        <a:cubicBezTo>
                          <a:pt x="267" y="511"/>
                          <a:pt x="259" y="515"/>
                          <a:pt x="256" y="526"/>
                        </a:cubicBezTo>
                        <a:cubicBezTo>
                          <a:pt x="255" y="527"/>
                          <a:pt x="255" y="528"/>
                          <a:pt x="255" y="529"/>
                        </a:cubicBezTo>
                        <a:cubicBezTo>
                          <a:pt x="255" y="529"/>
                          <a:pt x="255" y="529"/>
                          <a:pt x="255" y="529"/>
                        </a:cubicBezTo>
                        <a:cubicBezTo>
                          <a:pt x="252" y="527"/>
                          <a:pt x="254" y="524"/>
                          <a:pt x="253" y="521"/>
                        </a:cubicBezTo>
                        <a:cubicBezTo>
                          <a:pt x="252" y="518"/>
                          <a:pt x="249" y="517"/>
                          <a:pt x="248" y="514"/>
                        </a:cubicBezTo>
                        <a:cubicBezTo>
                          <a:pt x="247" y="509"/>
                          <a:pt x="240" y="510"/>
                          <a:pt x="234" y="510"/>
                        </a:cubicBezTo>
                        <a:cubicBezTo>
                          <a:pt x="232" y="510"/>
                          <a:pt x="231" y="510"/>
                          <a:pt x="228" y="510"/>
                        </a:cubicBezTo>
                        <a:cubicBezTo>
                          <a:pt x="222" y="513"/>
                          <a:pt x="219" y="516"/>
                          <a:pt x="213" y="517"/>
                        </a:cubicBezTo>
                        <a:cubicBezTo>
                          <a:pt x="211" y="518"/>
                          <a:pt x="211" y="519"/>
                          <a:pt x="209" y="519"/>
                        </a:cubicBezTo>
                        <a:cubicBezTo>
                          <a:pt x="207" y="519"/>
                          <a:pt x="206" y="518"/>
                          <a:pt x="204" y="518"/>
                        </a:cubicBezTo>
                        <a:cubicBezTo>
                          <a:pt x="202" y="518"/>
                          <a:pt x="202" y="520"/>
                          <a:pt x="200" y="520"/>
                        </a:cubicBezTo>
                        <a:cubicBezTo>
                          <a:pt x="198" y="521"/>
                          <a:pt x="196" y="520"/>
                          <a:pt x="194" y="521"/>
                        </a:cubicBezTo>
                        <a:cubicBezTo>
                          <a:pt x="193" y="523"/>
                          <a:pt x="192" y="525"/>
                          <a:pt x="190" y="525"/>
                        </a:cubicBezTo>
                        <a:cubicBezTo>
                          <a:pt x="188" y="525"/>
                          <a:pt x="188" y="523"/>
                          <a:pt x="186" y="523"/>
                        </a:cubicBezTo>
                        <a:cubicBezTo>
                          <a:pt x="184" y="523"/>
                          <a:pt x="183" y="525"/>
                          <a:pt x="183" y="526"/>
                        </a:cubicBezTo>
                        <a:cubicBezTo>
                          <a:pt x="181" y="526"/>
                          <a:pt x="181" y="526"/>
                          <a:pt x="181" y="526"/>
                        </a:cubicBezTo>
                        <a:cubicBezTo>
                          <a:pt x="180" y="526"/>
                          <a:pt x="180" y="526"/>
                          <a:pt x="179" y="526"/>
                        </a:cubicBezTo>
                        <a:cubicBezTo>
                          <a:pt x="176" y="526"/>
                          <a:pt x="174" y="524"/>
                          <a:pt x="174" y="522"/>
                        </a:cubicBezTo>
                        <a:cubicBezTo>
                          <a:pt x="174" y="519"/>
                          <a:pt x="176" y="518"/>
                          <a:pt x="176" y="515"/>
                        </a:cubicBezTo>
                        <a:cubicBezTo>
                          <a:pt x="176" y="510"/>
                          <a:pt x="171" y="509"/>
                          <a:pt x="166" y="509"/>
                        </a:cubicBezTo>
                        <a:cubicBezTo>
                          <a:pt x="162" y="509"/>
                          <a:pt x="161" y="511"/>
                          <a:pt x="157" y="511"/>
                        </a:cubicBezTo>
                        <a:cubicBezTo>
                          <a:pt x="154" y="511"/>
                          <a:pt x="150" y="512"/>
                          <a:pt x="150" y="509"/>
                        </a:cubicBezTo>
                        <a:cubicBezTo>
                          <a:pt x="150" y="508"/>
                          <a:pt x="150" y="507"/>
                          <a:pt x="150" y="506"/>
                        </a:cubicBezTo>
                        <a:cubicBezTo>
                          <a:pt x="150" y="505"/>
                          <a:pt x="148" y="504"/>
                          <a:pt x="147" y="504"/>
                        </a:cubicBezTo>
                        <a:cubicBezTo>
                          <a:pt x="144" y="504"/>
                          <a:pt x="143" y="507"/>
                          <a:pt x="141" y="509"/>
                        </a:cubicBezTo>
                        <a:cubicBezTo>
                          <a:pt x="140" y="508"/>
                          <a:pt x="138" y="507"/>
                          <a:pt x="138" y="505"/>
                        </a:cubicBezTo>
                        <a:cubicBezTo>
                          <a:pt x="138" y="503"/>
                          <a:pt x="140" y="502"/>
                          <a:pt x="141" y="500"/>
                        </a:cubicBezTo>
                        <a:cubicBezTo>
                          <a:pt x="143" y="494"/>
                          <a:pt x="146" y="491"/>
                          <a:pt x="150" y="486"/>
                        </a:cubicBezTo>
                        <a:cubicBezTo>
                          <a:pt x="151" y="483"/>
                          <a:pt x="150" y="481"/>
                          <a:pt x="152" y="479"/>
                        </a:cubicBezTo>
                        <a:cubicBezTo>
                          <a:pt x="155" y="473"/>
                          <a:pt x="157" y="471"/>
                          <a:pt x="159" y="464"/>
                        </a:cubicBezTo>
                        <a:cubicBezTo>
                          <a:pt x="154" y="469"/>
                          <a:pt x="153" y="474"/>
                          <a:pt x="146" y="476"/>
                        </a:cubicBezTo>
                        <a:cubicBezTo>
                          <a:pt x="144" y="477"/>
                          <a:pt x="141" y="478"/>
                          <a:pt x="140" y="480"/>
                        </a:cubicBezTo>
                        <a:cubicBezTo>
                          <a:pt x="138" y="483"/>
                          <a:pt x="138" y="487"/>
                          <a:pt x="135" y="487"/>
                        </a:cubicBezTo>
                        <a:cubicBezTo>
                          <a:pt x="134" y="487"/>
                          <a:pt x="134" y="486"/>
                          <a:pt x="133" y="486"/>
                        </a:cubicBezTo>
                        <a:cubicBezTo>
                          <a:pt x="131" y="486"/>
                          <a:pt x="130" y="488"/>
                          <a:pt x="128" y="490"/>
                        </a:cubicBezTo>
                        <a:cubicBezTo>
                          <a:pt x="127" y="491"/>
                          <a:pt x="125" y="490"/>
                          <a:pt x="123" y="492"/>
                        </a:cubicBezTo>
                        <a:cubicBezTo>
                          <a:pt x="122" y="493"/>
                          <a:pt x="123" y="494"/>
                          <a:pt x="122" y="495"/>
                        </a:cubicBezTo>
                        <a:cubicBezTo>
                          <a:pt x="120" y="496"/>
                          <a:pt x="119" y="495"/>
                          <a:pt x="118" y="497"/>
                        </a:cubicBezTo>
                        <a:cubicBezTo>
                          <a:pt x="118" y="498"/>
                          <a:pt x="118" y="499"/>
                          <a:pt x="117" y="501"/>
                        </a:cubicBezTo>
                        <a:cubicBezTo>
                          <a:pt x="117" y="502"/>
                          <a:pt x="115" y="502"/>
                          <a:pt x="114" y="502"/>
                        </a:cubicBezTo>
                        <a:cubicBezTo>
                          <a:pt x="112" y="503"/>
                          <a:pt x="111" y="505"/>
                          <a:pt x="109" y="505"/>
                        </a:cubicBezTo>
                        <a:cubicBezTo>
                          <a:pt x="107" y="505"/>
                          <a:pt x="103" y="504"/>
                          <a:pt x="103" y="507"/>
                        </a:cubicBezTo>
                        <a:cubicBezTo>
                          <a:pt x="103" y="509"/>
                          <a:pt x="105" y="511"/>
                          <a:pt x="107" y="511"/>
                        </a:cubicBezTo>
                        <a:cubicBezTo>
                          <a:pt x="109" y="511"/>
                          <a:pt x="109" y="510"/>
                          <a:pt x="111" y="510"/>
                        </a:cubicBezTo>
                        <a:cubicBezTo>
                          <a:pt x="110" y="513"/>
                          <a:pt x="107" y="515"/>
                          <a:pt x="104" y="515"/>
                        </a:cubicBezTo>
                        <a:cubicBezTo>
                          <a:pt x="102" y="515"/>
                          <a:pt x="101" y="515"/>
                          <a:pt x="98" y="515"/>
                        </a:cubicBezTo>
                        <a:cubicBezTo>
                          <a:pt x="99" y="515"/>
                          <a:pt x="99" y="515"/>
                          <a:pt x="99" y="515"/>
                        </a:cubicBezTo>
                        <a:cubicBezTo>
                          <a:pt x="99" y="516"/>
                          <a:pt x="99" y="516"/>
                          <a:pt x="99" y="516"/>
                        </a:cubicBezTo>
                        <a:cubicBezTo>
                          <a:pt x="96" y="516"/>
                          <a:pt x="96" y="516"/>
                          <a:pt x="96" y="516"/>
                        </a:cubicBezTo>
                        <a:cubicBezTo>
                          <a:pt x="93" y="516"/>
                          <a:pt x="92" y="520"/>
                          <a:pt x="90" y="523"/>
                        </a:cubicBezTo>
                        <a:cubicBezTo>
                          <a:pt x="90" y="519"/>
                          <a:pt x="90" y="519"/>
                          <a:pt x="90" y="519"/>
                        </a:cubicBezTo>
                        <a:cubicBezTo>
                          <a:pt x="90" y="517"/>
                          <a:pt x="90" y="517"/>
                          <a:pt x="90" y="517"/>
                        </a:cubicBezTo>
                        <a:cubicBezTo>
                          <a:pt x="90" y="517"/>
                          <a:pt x="90" y="516"/>
                          <a:pt x="90" y="516"/>
                        </a:cubicBezTo>
                        <a:cubicBezTo>
                          <a:pt x="88" y="516"/>
                          <a:pt x="88" y="516"/>
                          <a:pt x="87" y="516"/>
                        </a:cubicBezTo>
                        <a:cubicBezTo>
                          <a:pt x="86" y="516"/>
                          <a:pt x="85" y="515"/>
                          <a:pt x="85" y="515"/>
                        </a:cubicBezTo>
                        <a:cubicBezTo>
                          <a:pt x="81" y="512"/>
                          <a:pt x="79" y="510"/>
                          <a:pt x="75" y="510"/>
                        </a:cubicBezTo>
                        <a:cubicBezTo>
                          <a:pt x="74" y="510"/>
                          <a:pt x="74" y="510"/>
                          <a:pt x="74" y="510"/>
                        </a:cubicBezTo>
                        <a:cubicBezTo>
                          <a:pt x="74" y="510"/>
                          <a:pt x="74" y="510"/>
                          <a:pt x="74" y="510"/>
                        </a:cubicBezTo>
                        <a:cubicBezTo>
                          <a:pt x="76" y="505"/>
                          <a:pt x="77" y="500"/>
                          <a:pt x="79" y="493"/>
                        </a:cubicBezTo>
                        <a:cubicBezTo>
                          <a:pt x="82" y="484"/>
                          <a:pt x="85" y="478"/>
                          <a:pt x="85" y="468"/>
                        </a:cubicBezTo>
                        <a:cubicBezTo>
                          <a:pt x="88" y="461"/>
                          <a:pt x="88" y="455"/>
                          <a:pt x="88" y="448"/>
                        </a:cubicBezTo>
                        <a:cubicBezTo>
                          <a:pt x="88" y="433"/>
                          <a:pt x="88" y="433"/>
                          <a:pt x="88" y="433"/>
                        </a:cubicBezTo>
                        <a:cubicBezTo>
                          <a:pt x="86" y="420"/>
                          <a:pt x="86" y="420"/>
                          <a:pt x="86" y="420"/>
                        </a:cubicBezTo>
                        <a:cubicBezTo>
                          <a:pt x="86" y="416"/>
                          <a:pt x="86" y="416"/>
                          <a:pt x="86" y="416"/>
                        </a:cubicBezTo>
                        <a:cubicBezTo>
                          <a:pt x="86" y="399"/>
                          <a:pt x="78" y="391"/>
                          <a:pt x="68" y="378"/>
                        </a:cubicBezTo>
                        <a:cubicBezTo>
                          <a:pt x="66" y="374"/>
                          <a:pt x="65" y="372"/>
                          <a:pt x="63" y="368"/>
                        </a:cubicBezTo>
                        <a:cubicBezTo>
                          <a:pt x="58" y="362"/>
                          <a:pt x="53" y="359"/>
                          <a:pt x="47" y="353"/>
                        </a:cubicBezTo>
                        <a:cubicBezTo>
                          <a:pt x="42" y="348"/>
                          <a:pt x="38" y="344"/>
                          <a:pt x="32" y="340"/>
                        </a:cubicBezTo>
                        <a:cubicBezTo>
                          <a:pt x="27" y="338"/>
                          <a:pt x="25" y="335"/>
                          <a:pt x="20" y="335"/>
                        </a:cubicBezTo>
                        <a:cubicBezTo>
                          <a:pt x="19" y="335"/>
                          <a:pt x="18" y="336"/>
                          <a:pt x="17" y="336"/>
                        </a:cubicBezTo>
                        <a:cubicBezTo>
                          <a:pt x="17" y="336"/>
                          <a:pt x="17" y="336"/>
                          <a:pt x="17" y="336"/>
                        </a:cubicBezTo>
                        <a:cubicBezTo>
                          <a:pt x="18" y="329"/>
                          <a:pt x="22" y="327"/>
                          <a:pt x="26" y="322"/>
                        </a:cubicBezTo>
                        <a:cubicBezTo>
                          <a:pt x="30" y="319"/>
                          <a:pt x="31" y="315"/>
                          <a:pt x="35" y="313"/>
                        </a:cubicBezTo>
                        <a:cubicBezTo>
                          <a:pt x="37" y="311"/>
                          <a:pt x="39" y="312"/>
                          <a:pt x="40" y="310"/>
                        </a:cubicBezTo>
                        <a:cubicBezTo>
                          <a:pt x="42" y="308"/>
                          <a:pt x="41" y="306"/>
                          <a:pt x="41" y="303"/>
                        </a:cubicBezTo>
                        <a:cubicBezTo>
                          <a:pt x="41" y="300"/>
                          <a:pt x="43" y="298"/>
                          <a:pt x="45" y="297"/>
                        </a:cubicBezTo>
                        <a:cubicBezTo>
                          <a:pt x="47" y="296"/>
                          <a:pt x="50" y="296"/>
                          <a:pt x="50" y="293"/>
                        </a:cubicBezTo>
                        <a:cubicBezTo>
                          <a:pt x="50" y="287"/>
                          <a:pt x="49" y="283"/>
                          <a:pt x="49" y="277"/>
                        </a:cubicBezTo>
                        <a:cubicBezTo>
                          <a:pt x="49" y="275"/>
                          <a:pt x="50" y="274"/>
                          <a:pt x="50" y="272"/>
                        </a:cubicBezTo>
                        <a:cubicBezTo>
                          <a:pt x="50" y="268"/>
                          <a:pt x="49" y="266"/>
                          <a:pt x="47" y="262"/>
                        </a:cubicBezTo>
                        <a:cubicBezTo>
                          <a:pt x="46" y="260"/>
                          <a:pt x="47" y="258"/>
                          <a:pt x="44" y="256"/>
                        </a:cubicBezTo>
                        <a:cubicBezTo>
                          <a:pt x="43" y="255"/>
                          <a:pt x="41" y="255"/>
                          <a:pt x="39" y="253"/>
                        </a:cubicBezTo>
                        <a:cubicBezTo>
                          <a:pt x="35" y="249"/>
                          <a:pt x="32" y="245"/>
                          <a:pt x="26" y="244"/>
                        </a:cubicBezTo>
                        <a:cubicBezTo>
                          <a:pt x="22" y="245"/>
                          <a:pt x="22" y="245"/>
                          <a:pt x="22" y="245"/>
                        </a:cubicBezTo>
                        <a:cubicBezTo>
                          <a:pt x="19" y="242"/>
                          <a:pt x="21" y="238"/>
                          <a:pt x="19" y="235"/>
                        </a:cubicBezTo>
                        <a:cubicBezTo>
                          <a:pt x="18" y="232"/>
                          <a:pt x="15" y="232"/>
                          <a:pt x="15" y="229"/>
                        </a:cubicBezTo>
                        <a:cubicBezTo>
                          <a:pt x="15" y="227"/>
                          <a:pt x="17" y="226"/>
                          <a:pt x="19" y="224"/>
                        </a:cubicBezTo>
                        <a:cubicBezTo>
                          <a:pt x="20" y="223"/>
                          <a:pt x="20" y="222"/>
                          <a:pt x="20" y="220"/>
                        </a:cubicBezTo>
                        <a:cubicBezTo>
                          <a:pt x="20" y="216"/>
                          <a:pt x="13" y="217"/>
                          <a:pt x="13" y="213"/>
                        </a:cubicBezTo>
                        <a:cubicBezTo>
                          <a:pt x="12" y="208"/>
                          <a:pt x="15" y="204"/>
                          <a:pt x="11" y="202"/>
                        </a:cubicBezTo>
                        <a:cubicBezTo>
                          <a:pt x="9" y="201"/>
                          <a:pt x="7" y="202"/>
                          <a:pt x="6" y="200"/>
                        </a:cubicBezTo>
                        <a:cubicBezTo>
                          <a:pt x="4" y="196"/>
                          <a:pt x="5" y="193"/>
                          <a:pt x="4" y="188"/>
                        </a:cubicBezTo>
                        <a:cubicBezTo>
                          <a:pt x="4" y="186"/>
                          <a:pt x="2" y="186"/>
                          <a:pt x="2" y="183"/>
                        </a:cubicBezTo>
                        <a:cubicBezTo>
                          <a:pt x="2" y="181"/>
                          <a:pt x="4" y="180"/>
                          <a:pt x="4" y="178"/>
                        </a:cubicBezTo>
                        <a:cubicBezTo>
                          <a:pt x="4" y="173"/>
                          <a:pt x="0" y="171"/>
                          <a:pt x="0" y="167"/>
                        </a:cubicBezTo>
                        <a:cubicBezTo>
                          <a:pt x="0" y="165"/>
                          <a:pt x="1" y="165"/>
                          <a:pt x="2" y="164"/>
                        </a:cubicBezTo>
                        <a:cubicBezTo>
                          <a:pt x="6" y="166"/>
                          <a:pt x="6" y="166"/>
                          <a:pt x="6" y="166"/>
                        </a:cubicBezTo>
                        <a:cubicBezTo>
                          <a:pt x="8" y="164"/>
                          <a:pt x="10" y="163"/>
                          <a:pt x="10" y="161"/>
                        </a:cubicBezTo>
                        <a:cubicBezTo>
                          <a:pt x="10" y="158"/>
                          <a:pt x="10" y="156"/>
                          <a:pt x="10" y="154"/>
                        </a:cubicBezTo>
                        <a:cubicBezTo>
                          <a:pt x="10" y="149"/>
                          <a:pt x="7" y="147"/>
                          <a:pt x="7" y="143"/>
                        </a:cubicBezTo>
                        <a:cubicBezTo>
                          <a:pt x="7" y="141"/>
                          <a:pt x="7" y="141"/>
                          <a:pt x="7" y="141"/>
                        </a:cubicBezTo>
                        <a:cubicBezTo>
                          <a:pt x="7" y="141"/>
                          <a:pt x="8" y="141"/>
                          <a:pt x="9" y="141"/>
                        </a:cubicBezTo>
                        <a:cubicBezTo>
                          <a:pt x="12" y="141"/>
                          <a:pt x="15" y="142"/>
                          <a:pt x="18" y="142"/>
                        </a:cubicBezTo>
                        <a:cubicBezTo>
                          <a:pt x="21" y="142"/>
                          <a:pt x="22" y="142"/>
                          <a:pt x="25" y="142"/>
                        </a:cubicBezTo>
                        <a:cubicBezTo>
                          <a:pt x="25" y="139"/>
                          <a:pt x="25" y="139"/>
                          <a:pt x="25" y="139"/>
                        </a:cubicBezTo>
                        <a:cubicBezTo>
                          <a:pt x="25" y="135"/>
                          <a:pt x="20" y="133"/>
                          <a:pt x="20" y="129"/>
                        </a:cubicBezTo>
                        <a:cubicBezTo>
                          <a:pt x="20" y="124"/>
                          <a:pt x="21" y="120"/>
                          <a:pt x="24" y="11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1" name="Google Shape;51;p4"/>
                  <p:cNvSpPr/>
                  <p:nvPr/>
                </p:nvSpPr>
                <p:spPr>
                  <a:xfrm>
                    <a:off x="6497638" y="1630363"/>
                    <a:ext cx="554038" cy="511175"/>
                  </a:xfrm>
                  <a:custGeom>
                    <a:avLst/>
                    <a:gdLst/>
                    <a:ahLst/>
                    <a:cxnLst/>
                    <a:rect l="l" t="t" r="r" b="b"/>
                    <a:pathLst>
                      <a:path w="379" h="350" extrusionOk="0">
                        <a:moveTo>
                          <a:pt x="83" y="0"/>
                        </a:moveTo>
                        <a:cubicBezTo>
                          <a:pt x="82" y="0"/>
                          <a:pt x="81" y="1"/>
                          <a:pt x="80" y="2"/>
                        </a:cubicBezTo>
                        <a:cubicBezTo>
                          <a:pt x="82" y="4"/>
                          <a:pt x="82" y="5"/>
                          <a:pt x="83" y="7"/>
                        </a:cubicBezTo>
                        <a:cubicBezTo>
                          <a:pt x="84" y="7"/>
                          <a:pt x="84" y="7"/>
                          <a:pt x="84" y="7"/>
                        </a:cubicBezTo>
                        <a:cubicBezTo>
                          <a:pt x="86" y="5"/>
                          <a:pt x="87" y="4"/>
                          <a:pt x="88" y="1"/>
                        </a:cubicBezTo>
                        <a:cubicBezTo>
                          <a:pt x="86" y="0"/>
                          <a:pt x="85" y="0"/>
                          <a:pt x="83" y="0"/>
                        </a:cubicBezTo>
                        <a:close/>
                        <a:moveTo>
                          <a:pt x="232" y="49"/>
                        </a:moveTo>
                        <a:cubicBezTo>
                          <a:pt x="231" y="49"/>
                          <a:pt x="230" y="49"/>
                          <a:pt x="229" y="50"/>
                        </a:cubicBezTo>
                        <a:cubicBezTo>
                          <a:pt x="230" y="51"/>
                          <a:pt x="231" y="52"/>
                          <a:pt x="232" y="52"/>
                        </a:cubicBezTo>
                        <a:cubicBezTo>
                          <a:pt x="233" y="52"/>
                          <a:pt x="234" y="51"/>
                          <a:pt x="234" y="50"/>
                        </a:cubicBezTo>
                        <a:cubicBezTo>
                          <a:pt x="234" y="49"/>
                          <a:pt x="233" y="49"/>
                          <a:pt x="232" y="49"/>
                        </a:cubicBezTo>
                        <a:close/>
                        <a:moveTo>
                          <a:pt x="112" y="69"/>
                        </a:moveTo>
                        <a:cubicBezTo>
                          <a:pt x="111" y="68"/>
                          <a:pt x="111" y="67"/>
                          <a:pt x="110" y="67"/>
                        </a:cubicBezTo>
                        <a:cubicBezTo>
                          <a:pt x="109" y="69"/>
                          <a:pt x="109" y="71"/>
                          <a:pt x="109" y="74"/>
                        </a:cubicBezTo>
                        <a:cubicBezTo>
                          <a:pt x="109" y="75"/>
                          <a:pt x="109" y="75"/>
                          <a:pt x="109" y="75"/>
                        </a:cubicBezTo>
                        <a:cubicBezTo>
                          <a:pt x="111" y="74"/>
                          <a:pt x="112" y="73"/>
                          <a:pt x="114" y="70"/>
                        </a:cubicBezTo>
                        <a:cubicBezTo>
                          <a:pt x="112" y="69"/>
                          <a:pt x="112" y="69"/>
                          <a:pt x="112" y="69"/>
                        </a:cubicBezTo>
                        <a:close/>
                        <a:moveTo>
                          <a:pt x="33" y="16"/>
                        </a:moveTo>
                        <a:cubicBezTo>
                          <a:pt x="34" y="19"/>
                          <a:pt x="34" y="21"/>
                          <a:pt x="35" y="25"/>
                        </a:cubicBezTo>
                        <a:cubicBezTo>
                          <a:pt x="38" y="33"/>
                          <a:pt x="41" y="38"/>
                          <a:pt x="46" y="46"/>
                        </a:cubicBezTo>
                        <a:cubicBezTo>
                          <a:pt x="50" y="52"/>
                          <a:pt x="52" y="56"/>
                          <a:pt x="56" y="61"/>
                        </a:cubicBezTo>
                        <a:cubicBezTo>
                          <a:pt x="61" y="66"/>
                          <a:pt x="66" y="68"/>
                          <a:pt x="69" y="74"/>
                        </a:cubicBezTo>
                        <a:cubicBezTo>
                          <a:pt x="68" y="75"/>
                          <a:pt x="68" y="75"/>
                          <a:pt x="67" y="75"/>
                        </a:cubicBezTo>
                        <a:cubicBezTo>
                          <a:pt x="58" y="75"/>
                          <a:pt x="52" y="69"/>
                          <a:pt x="48" y="61"/>
                        </a:cubicBezTo>
                        <a:cubicBezTo>
                          <a:pt x="48" y="60"/>
                          <a:pt x="48" y="60"/>
                          <a:pt x="48" y="60"/>
                        </a:cubicBezTo>
                        <a:cubicBezTo>
                          <a:pt x="53" y="60"/>
                          <a:pt x="53" y="60"/>
                          <a:pt x="53" y="60"/>
                        </a:cubicBezTo>
                        <a:cubicBezTo>
                          <a:pt x="48" y="55"/>
                          <a:pt x="44" y="53"/>
                          <a:pt x="41" y="47"/>
                        </a:cubicBezTo>
                        <a:cubicBezTo>
                          <a:pt x="39" y="43"/>
                          <a:pt x="41" y="38"/>
                          <a:pt x="37" y="36"/>
                        </a:cubicBezTo>
                        <a:cubicBezTo>
                          <a:pt x="36" y="37"/>
                          <a:pt x="36" y="37"/>
                          <a:pt x="36" y="37"/>
                        </a:cubicBezTo>
                        <a:cubicBezTo>
                          <a:pt x="36" y="37"/>
                          <a:pt x="36" y="38"/>
                          <a:pt x="36" y="38"/>
                        </a:cubicBezTo>
                        <a:cubicBezTo>
                          <a:pt x="36" y="41"/>
                          <a:pt x="38" y="43"/>
                          <a:pt x="38" y="46"/>
                        </a:cubicBezTo>
                        <a:cubicBezTo>
                          <a:pt x="38" y="49"/>
                          <a:pt x="34" y="49"/>
                          <a:pt x="34" y="52"/>
                        </a:cubicBezTo>
                        <a:cubicBezTo>
                          <a:pt x="34" y="54"/>
                          <a:pt x="35" y="54"/>
                          <a:pt x="35" y="55"/>
                        </a:cubicBezTo>
                        <a:cubicBezTo>
                          <a:pt x="34" y="60"/>
                          <a:pt x="34" y="60"/>
                          <a:pt x="34" y="60"/>
                        </a:cubicBezTo>
                        <a:cubicBezTo>
                          <a:pt x="34" y="61"/>
                          <a:pt x="35" y="62"/>
                          <a:pt x="35" y="62"/>
                        </a:cubicBezTo>
                        <a:cubicBezTo>
                          <a:pt x="37" y="62"/>
                          <a:pt x="37" y="62"/>
                          <a:pt x="37" y="62"/>
                        </a:cubicBezTo>
                        <a:cubicBezTo>
                          <a:pt x="40" y="64"/>
                          <a:pt x="38" y="68"/>
                          <a:pt x="40" y="71"/>
                        </a:cubicBezTo>
                        <a:cubicBezTo>
                          <a:pt x="44" y="75"/>
                          <a:pt x="50" y="71"/>
                          <a:pt x="55" y="74"/>
                        </a:cubicBezTo>
                        <a:cubicBezTo>
                          <a:pt x="61" y="76"/>
                          <a:pt x="64" y="78"/>
                          <a:pt x="70" y="78"/>
                        </a:cubicBezTo>
                        <a:cubicBezTo>
                          <a:pt x="71" y="78"/>
                          <a:pt x="71" y="78"/>
                          <a:pt x="72" y="78"/>
                        </a:cubicBezTo>
                        <a:cubicBezTo>
                          <a:pt x="72" y="75"/>
                          <a:pt x="72" y="75"/>
                          <a:pt x="72" y="75"/>
                        </a:cubicBezTo>
                        <a:cubicBezTo>
                          <a:pt x="72" y="68"/>
                          <a:pt x="78" y="77"/>
                          <a:pt x="85" y="80"/>
                        </a:cubicBezTo>
                        <a:cubicBezTo>
                          <a:pt x="93" y="86"/>
                          <a:pt x="98" y="90"/>
                          <a:pt x="107" y="93"/>
                        </a:cubicBezTo>
                        <a:cubicBezTo>
                          <a:pt x="115" y="96"/>
                          <a:pt x="119" y="100"/>
                          <a:pt x="126" y="105"/>
                        </a:cubicBezTo>
                        <a:cubicBezTo>
                          <a:pt x="132" y="108"/>
                          <a:pt x="136" y="109"/>
                          <a:pt x="141" y="112"/>
                        </a:cubicBezTo>
                        <a:cubicBezTo>
                          <a:pt x="151" y="116"/>
                          <a:pt x="155" y="120"/>
                          <a:pt x="165" y="124"/>
                        </a:cubicBezTo>
                        <a:cubicBezTo>
                          <a:pt x="175" y="127"/>
                          <a:pt x="181" y="127"/>
                          <a:pt x="191" y="130"/>
                        </a:cubicBezTo>
                        <a:cubicBezTo>
                          <a:pt x="196" y="132"/>
                          <a:pt x="199" y="134"/>
                          <a:pt x="204" y="137"/>
                        </a:cubicBezTo>
                        <a:cubicBezTo>
                          <a:pt x="207" y="139"/>
                          <a:pt x="210" y="139"/>
                          <a:pt x="214" y="141"/>
                        </a:cubicBezTo>
                        <a:cubicBezTo>
                          <a:pt x="216" y="141"/>
                          <a:pt x="217" y="140"/>
                          <a:pt x="218" y="140"/>
                        </a:cubicBezTo>
                        <a:cubicBezTo>
                          <a:pt x="230" y="140"/>
                          <a:pt x="237" y="143"/>
                          <a:pt x="249" y="143"/>
                        </a:cubicBezTo>
                        <a:cubicBezTo>
                          <a:pt x="262" y="143"/>
                          <a:pt x="269" y="140"/>
                          <a:pt x="279" y="134"/>
                        </a:cubicBezTo>
                        <a:cubicBezTo>
                          <a:pt x="285" y="131"/>
                          <a:pt x="287" y="127"/>
                          <a:pt x="292" y="122"/>
                        </a:cubicBezTo>
                        <a:cubicBezTo>
                          <a:pt x="295" y="119"/>
                          <a:pt x="293" y="115"/>
                          <a:pt x="296" y="112"/>
                        </a:cubicBezTo>
                        <a:cubicBezTo>
                          <a:pt x="298" y="111"/>
                          <a:pt x="298" y="109"/>
                          <a:pt x="299" y="109"/>
                        </a:cubicBezTo>
                        <a:cubicBezTo>
                          <a:pt x="300" y="109"/>
                          <a:pt x="301" y="110"/>
                          <a:pt x="301" y="110"/>
                        </a:cubicBezTo>
                        <a:cubicBezTo>
                          <a:pt x="305" y="110"/>
                          <a:pt x="305" y="105"/>
                          <a:pt x="306" y="101"/>
                        </a:cubicBezTo>
                        <a:cubicBezTo>
                          <a:pt x="308" y="96"/>
                          <a:pt x="312" y="94"/>
                          <a:pt x="314" y="89"/>
                        </a:cubicBezTo>
                        <a:cubicBezTo>
                          <a:pt x="316" y="86"/>
                          <a:pt x="315" y="83"/>
                          <a:pt x="318" y="82"/>
                        </a:cubicBezTo>
                        <a:cubicBezTo>
                          <a:pt x="321" y="80"/>
                          <a:pt x="323" y="82"/>
                          <a:pt x="327" y="81"/>
                        </a:cubicBezTo>
                        <a:cubicBezTo>
                          <a:pt x="329" y="80"/>
                          <a:pt x="329" y="77"/>
                          <a:pt x="332" y="77"/>
                        </a:cubicBezTo>
                        <a:cubicBezTo>
                          <a:pt x="334" y="77"/>
                          <a:pt x="334" y="78"/>
                          <a:pt x="336" y="78"/>
                        </a:cubicBezTo>
                        <a:cubicBezTo>
                          <a:pt x="338" y="78"/>
                          <a:pt x="338" y="76"/>
                          <a:pt x="339" y="75"/>
                        </a:cubicBezTo>
                        <a:cubicBezTo>
                          <a:pt x="340" y="71"/>
                          <a:pt x="343" y="70"/>
                          <a:pt x="346" y="70"/>
                        </a:cubicBezTo>
                        <a:cubicBezTo>
                          <a:pt x="351" y="69"/>
                          <a:pt x="353" y="66"/>
                          <a:pt x="356" y="63"/>
                        </a:cubicBezTo>
                        <a:cubicBezTo>
                          <a:pt x="357" y="61"/>
                          <a:pt x="359" y="61"/>
                          <a:pt x="359" y="60"/>
                        </a:cubicBezTo>
                        <a:cubicBezTo>
                          <a:pt x="359" y="58"/>
                          <a:pt x="359" y="56"/>
                          <a:pt x="358" y="54"/>
                        </a:cubicBezTo>
                        <a:cubicBezTo>
                          <a:pt x="358" y="54"/>
                          <a:pt x="359" y="54"/>
                          <a:pt x="359" y="54"/>
                        </a:cubicBezTo>
                        <a:cubicBezTo>
                          <a:pt x="361" y="54"/>
                          <a:pt x="362" y="55"/>
                          <a:pt x="363" y="55"/>
                        </a:cubicBezTo>
                        <a:cubicBezTo>
                          <a:pt x="368" y="55"/>
                          <a:pt x="368" y="55"/>
                          <a:pt x="368" y="55"/>
                        </a:cubicBezTo>
                        <a:cubicBezTo>
                          <a:pt x="371" y="55"/>
                          <a:pt x="373" y="54"/>
                          <a:pt x="375" y="54"/>
                        </a:cubicBezTo>
                        <a:cubicBezTo>
                          <a:pt x="375" y="54"/>
                          <a:pt x="375" y="54"/>
                          <a:pt x="375" y="54"/>
                        </a:cubicBezTo>
                        <a:cubicBezTo>
                          <a:pt x="375" y="55"/>
                          <a:pt x="375" y="55"/>
                          <a:pt x="375" y="55"/>
                        </a:cubicBezTo>
                        <a:cubicBezTo>
                          <a:pt x="375" y="59"/>
                          <a:pt x="376" y="61"/>
                          <a:pt x="379" y="64"/>
                        </a:cubicBezTo>
                        <a:cubicBezTo>
                          <a:pt x="378" y="65"/>
                          <a:pt x="378" y="65"/>
                          <a:pt x="378" y="65"/>
                        </a:cubicBezTo>
                        <a:cubicBezTo>
                          <a:pt x="359" y="68"/>
                          <a:pt x="359" y="68"/>
                          <a:pt x="359" y="68"/>
                        </a:cubicBezTo>
                        <a:cubicBezTo>
                          <a:pt x="359" y="69"/>
                          <a:pt x="359" y="69"/>
                          <a:pt x="359" y="69"/>
                        </a:cubicBezTo>
                        <a:cubicBezTo>
                          <a:pt x="360" y="73"/>
                          <a:pt x="361" y="75"/>
                          <a:pt x="361" y="80"/>
                        </a:cubicBezTo>
                        <a:cubicBezTo>
                          <a:pt x="361" y="84"/>
                          <a:pt x="361" y="84"/>
                          <a:pt x="361" y="84"/>
                        </a:cubicBezTo>
                        <a:cubicBezTo>
                          <a:pt x="361" y="88"/>
                          <a:pt x="361" y="92"/>
                          <a:pt x="358" y="94"/>
                        </a:cubicBezTo>
                        <a:cubicBezTo>
                          <a:pt x="359" y="96"/>
                          <a:pt x="359" y="98"/>
                          <a:pt x="360" y="98"/>
                        </a:cubicBezTo>
                        <a:cubicBezTo>
                          <a:pt x="364" y="98"/>
                          <a:pt x="365" y="93"/>
                          <a:pt x="369" y="93"/>
                        </a:cubicBezTo>
                        <a:cubicBezTo>
                          <a:pt x="371" y="93"/>
                          <a:pt x="370" y="96"/>
                          <a:pt x="372" y="98"/>
                        </a:cubicBezTo>
                        <a:cubicBezTo>
                          <a:pt x="373" y="99"/>
                          <a:pt x="374" y="99"/>
                          <a:pt x="376" y="99"/>
                        </a:cubicBezTo>
                        <a:cubicBezTo>
                          <a:pt x="377" y="99"/>
                          <a:pt x="377" y="99"/>
                          <a:pt x="378" y="99"/>
                        </a:cubicBezTo>
                        <a:cubicBezTo>
                          <a:pt x="378" y="102"/>
                          <a:pt x="376" y="103"/>
                          <a:pt x="376" y="105"/>
                        </a:cubicBezTo>
                        <a:cubicBezTo>
                          <a:pt x="376" y="106"/>
                          <a:pt x="376" y="107"/>
                          <a:pt x="376" y="108"/>
                        </a:cubicBezTo>
                        <a:cubicBezTo>
                          <a:pt x="376" y="109"/>
                          <a:pt x="375" y="109"/>
                          <a:pt x="375" y="109"/>
                        </a:cubicBezTo>
                        <a:cubicBezTo>
                          <a:pt x="373" y="109"/>
                          <a:pt x="372" y="108"/>
                          <a:pt x="370" y="108"/>
                        </a:cubicBezTo>
                        <a:cubicBezTo>
                          <a:pt x="370" y="111"/>
                          <a:pt x="370" y="111"/>
                          <a:pt x="370" y="111"/>
                        </a:cubicBezTo>
                        <a:cubicBezTo>
                          <a:pt x="368" y="110"/>
                          <a:pt x="367" y="109"/>
                          <a:pt x="365" y="109"/>
                        </a:cubicBezTo>
                        <a:cubicBezTo>
                          <a:pt x="363" y="109"/>
                          <a:pt x="362" y="110"/>
                          <a:pt x="359" y="111"/>
                        </a:cubicBezTo>
                        <a:cubicBezTo>
                          <a:pt x="361" y="116"/>
                          <a:pt x="367" y="117"/>
                          <a:pt x="367" y="122"/>
                        </a:cubicBezTo>
                        <a:cubicBezTo>
                          <a:pt x="367" y="125"/>
                          <a:pt x="366" y="127"/>
                          <a:pt x="366" y="129"/>
                        </a:cubicBezTo>
                        <a:cubicBezTo>
                          <a:pt x="366" y="132"/>
                          <a:pt x="367" y="133"/>
                          <a:pt x="367" y="135"/>
                        </a:cubicBezTo>
                        <a:cubicBezTo>
                          <a:pt x="370" y="137"/>
                          <a:pt x="372" y="138"/>
                          <a:pt x="375" y="140"/>
                        </a:cubicBezTo>
                        <a:cubicBezTo>
                          <a:pt x="373" y="142"/>
                          <a:pt x="372" y="143"/>
                          <a:pt x="371" y="145"/>
                        </a:cubicBezTo>
                        <a:cubicBezTo>
                          <a:pt x="368" y="144"/>
                          <a:pt x="367" y="141"/>
                          <a:pt x="363" y="141"/>
                        </a:cubicBezTo>
                        <a:cubicBezTo>
                          <a:pt x="363" y="141"/>
                          <a:pt x="362" y="141"/>
                          <a:pt x="362" y="141"/>
                        </a:cubicBezTo>
                        <a:cubicBezTo>
                          <a:pt x="362" y="145"/>
                          <a:pt x="362" y="147"/>
                          <a:pt x="361" y="151"/>
                        </a:cubicBezTo>
                        <a:cubicBezTo>
                          <a:pt x="359" y="155"/>
                          <a:pt x="354" y="154"/>
                          <a:pt x="350" y="155"/>
                        </a:cubicBezTo>
                        <a:cubicBezTo>
                          <a:pt x="347" y="155"/>
                          <a:pt x="348" y="159"/>
                          <a:pt x="346" y="161"/>
                        </a:cubicBezTo>
                        <a:cubicBezTo>
                          <a:pt x="346" y="155"/>
                          <a:pt x="348" y="149"/>
                          <a:pt x="343" y="146"/>
                        </a:cubicBezTo>
                        <a:cubicBezTo>
                          <a:pt x="340" y="154"/>
                          <a:pt x="339" y="159"/>
                          <a:pt x="337" y="168"/>
                        </a:cubicBezTo>
                        <a:cubicBezTo>
                          <a:pt x="334" y="167"/>
                          <a:pt x="334" y="164"/>
                          <a:pt x="331" y="164"/>
                        </a:cubicBezTo>
                        <a:cubicBezTo>
                          <a:pt x="329" y="164"/>
                          <a:pt x="329" y="167"/>
                          <a:pt x="327" y="168"/>
                        </a:cubicBezTo>
                        <a:cubicBezTo>
                          <a:pt x="324" y="170"/>
                          <a:pt x="322" y="170"/>
                          <a:pt x="318" y="171"/>
                        </a:cubicBezTo>
                        <a:cubicBezTo>
                          <a:pt x="315" y="171"/>
                          <a:pt x="315" y="175"/>
                          <a:pt x="312" y="175"/>
                        </a:cubicBezTo>
                        <a:cubicBezTo>
                          <a:pt x="310" y="175"/>
                          <a:pt x="309" y="174"/>
                          <a:pt x="307" y="174"/>
                        </a:cubicBezTo>
                        <a:cubicBezTo>
                          <a:pt x="307" y="174"/>
                          <a:pt x="307" y="175"/>
                          <a:pt x="306" y="175"/>
                        </a:cubicBezTo>
                        <a:cubicBezTo>
                          <a:pt x="306" y="178"/>
                          <a:pt x="306" y="178"/>
                          <a:pt x="306" y="178"/>
                        </a:cubicBezTo>
                        <a:cubicBezTo>
                          <a:pt x="306" y="181"/>
                          <a:pt x="310" y="182"/>
                          <a:pt x="310" y="185"/>
                        </a:cubicBezTo>
                        <a:cubicBezTo>
                          <a:pt x="310" y="186"/>
                          <a:pt x="309" y="186"/>
                          <a:pt x="309" y="187"/>
                        </a:cubicBezTo>
                        <a:cubicBezTo>
                          <a:pt x="306" y="185"/>
                          <a:pt x="305" y="183"/>
                          <a:pt x="302" y="179"/>
                        </a:cubicBezTo>
                        <a:cubicBezTo>
                          <a:pt x="297" y="182"/>
                          <a:pt x="296" y="186"/>
                          <a:pt x="291" y="188"/>
                        </a:cubicBezTo>
                        <a:cubicBezTo>
                          <a:pt x="289" y="189"/>
                          <a:pt x="288" y="191"/>
                          <a:pt x="285" y="191"/>
                        </a:cubicBezTo>
                        <a:cubicBezTo>
                          <a:pt x="283" y="191"/>
                          <a:pt x="280" y="191"/>
                          <a:pt x="280" y="193"/>
                        </a:cubicBezTo>
                        <a:cubicBezTo>
                          <a:pt x="280" y="195"/>
                          <a:pt x="282" y="196"/>
                          <a:pt x="282" y="198"/>
                        </a:cubicBezTo>
                        <a:cubicBezTo>
                          <a:pt x="282" y="200"/>
                          <a:pt x="280" y="201"/>
                          <a:pt x="280" y="204"/>
                        </a:cubicBezTo>
                        <a:cubicBezTo>
                          <a:pt x="278" y="207"/>
                          <a:pt x="279" y="210"/>
                          <a:pt x="276" y="213"/>
                        </a:cubicBezTo>
                        <a:cubicBezTo>
                          <a:pt x="273" y="216"/>
                          <a:pt x="271" y="216"/>
                          <a:pt x="267" y="219"/>
                        </a:cubicBezTo>
                        <a:cubicBezTo>
                          <a:pt x="261" y="224"/>
                          <a:pt x="257" y="228"/>
                          <a:pt x="249" y="228"/>
                        </a:cubicBezTo>
                        <a:cubicBezTo>
                          <a:pt x="245" y="228"/>
                          <a:pt x="244" y="227"/>
                          <a:pt x="240" y="227"/>
                        </a:cubicBezTo>
                        <a:cubicBezTo>
                          <a:pt x="242" y="232"/>
                          <a:pt x="242" y="235"/>
                          <a:pt x="243" y="240"/>
                        </a:cubicBezTo>
                        <a:cubicBezTo>
                          <a:pt x="244" y="242"/>
                          <a:pt x="243" y="244"/>
                          <a:pt x="243" y="246"/>
                        </a:cubicBezTo>
                        <a:cubicBezTo>
                          <a:pt x="244" y="249"/>
                          <a:pt x="249" y="248"/>
                          <a:pt x="249" y="251"/>
                        </a:cubicBezTo>
                        <a:cubicBezTo>
                          <a:pt x="249" y="255"/>
                          <a:pt x="246" y="257"/>
                          <a:pt x="246" y="262"/>
                        </a:cubicBezTo>
                        <a:cubicBezTo>
                          <a:pt x="246" y="267"/>
                          <a:pt x="250" y="269"/>
                          <a:pt x="253" y="273"/>
                        </a:cubicBezTo>
                        <a:cubicBezTo>
                          <a:pt x="253" y="273"/>
                          <a:pt x="253" y="273"/>
                          <a:pt x="253" y="273"/>
                        </a:cubicBezTo>
                        <a:cubicBezTo>
                          <a:pt x="250" y="274"/>
                          <a:pt x="249" y="275"/>
                          <a:pt x="247" y="276"/>
                        </a:cubicBezTo>
                        <a:cubicBezTo>
                          <a:pt x="245" y="276"/>
                          <a:pt x="244" y="275"/>
                          <a:pt x="242" y="277"/>
                        </a:cubicBezTo>
                        <a:cubicBezTo>
                          <a:pt x="239" y="279"/>
                          <a:pt x="241" y="284"/>
                          <a:pt x="238" y="284"/>
                        </a:cubicBezTo>
                        <a:cubicBezTo>
                          <a:pt x="237" y="284"/>
                          <a:pt x="237" y="284"/>
                          <a:pt x="236" y="284"/>
                        </a:cubicBezTo>
                        <a:cubicBezTo>
                          <a:pt x="234" y="284"/>
                          <a:pt x="234" y="284"/>
                          <a:pt x="234" y="284"/>
                        </a:cubicBezTo>
                        <a:cubicBezTo>
                          <a:pt x="234" y="285"/>
                          <a:pt x="234" y="285"/>
                          <a:pt x="234" y="285"/>
                        </a:cubicBezTo>
                        <a:cubicBezTo>
                          <a:pt x="235" y="287"/>
                          <a:pt x="235" y="287"/>
                          <a:pt x="235" y="287"/>
                        </a:cubicBezTo>
                        <a:cubicBezTo>
                          <a:pt x="233" y="288"/>
                          <a:pt x="231" y="286"/>
                          <a:pt x="229" y="287"/>
                        </a:cubicBezTo>
                        <a:cubicBezTo>
                          <a:pt x="227" y="288"/>
                          <a:pt x="227" y="290"/>
                          <a:pt x="226" y="292"/>
                        </a:cubicBezTo>
                        <a:cubicBezTo>
                          <a:pt x="228" y="291"/>
                          <a:pt x="229" y="292"/>
                          <a:pt x="231" y="292"/>
                        </a:cubicBezTo>
                        <a:cubicBezTo>
                          <a:pt x="234" y="292"/>
                          <a:pt x="236" y="291"/>
                          <a:pt x="239" y="290"/>
                        </a:cubicBezTo>
                        <a:cubicBezTo>
                          <a:pt x="241" y="290"/>
                          <a:pt x="243" y="290"/>
                          <a:pt x="244" y="288"/>
                        </a:cubicBezTo>
                        <a:cubicBezTo>
                          <a:pt x="246" y="288"/>
                          <a:pt x="246" y="289"/>
                          <a:pt x="247" y="289"/>
                        </a:cubicBezTo>
                        <a:cubicBezTo>
                          <a:pt x="250" y="289"/>
                          <a:pt x="251" y="289"/>
                          <a:pt x="254" y="289"/>
                        </a:cubicBezTo>
                        <a:cubicBezTo>
                          <a:pt x="251" y="293"/>
                          <a:pt x="246" y="291"/>
                          <a:pt x="244" y="296"/>
                        </a:cubicBezTo>
                        <a:cubicBezTo>
                          <a:pt x="244" y="298"/>
                          <a:pt x="241" y="299"/>
                          <a:pt x="240" y="301"/>
                        </a:cubicBezTo>
                        <a:cubicBezTo>
                          <a:pt x="239" y="301"/>
                          <a:pt x="240" y="302"/>
                          <a:pt x="240" y="303"/>
                        </a:cubicBezTo>
                        <a:cubicBezTo>
                          <a:pt x="238" y="306"/>
                          <a:pt x="235" y="305"/>
                          <a:pt x="232" y="305"/>
                        </a:cubicBezTo>
                        <a:cubicBezTo>
                          <a:pt x="232" y="309"/>
                          <a:pt x="227" y="309"/>
                          <a:pt x="223" y="309"/>
                        </a:cubicBezTo>
                        <a:cubicBezTo>
                          <a:pt x="220" y="309"/>
                          <a:pt x="218" y="309"/>
                          <a:pt x="216" y="311"/>
                        </a:cubicBezTo>
                        <a:cubicBezTo>
                          <a:pt x="214" y="312"/>
                          <a:pt x="214" y="315"/>
                          <a:pt x="212" y="315"/>
                        </a:cubicBezTo>
                        <a:cubicBezTo>
                          <a:pt x="211" y="315"/>
                          <a:pt x="211" y="314"/>
                          <a:pt x="210" y="314"/>
                        </a:cubicBezTo>
                        <a:cubicBezTo>
                          <a:pt x="208" y="314"/>
                          <a:pt x="207" y="316"/>
                          <a:pt x="205" y="316"/>
                        </a:cubicBezTo>
                        <a:cubicBezTo>
                          <a:pt x="203" y="317"/>
                          <a:pt x="201" y="316"/>
                          <a:pt x="199" y="317"/>
                        </a:cubicBezTo>
                        <a:cubicBezTo>
                          <a:pt x="194" y="318"/>
                          <a:pt x="196" y="328"/>
                          <a:pt x="191" y="328"/>
                        </a:cubicBezTo>
                        <a:cubicBezTo>
                          <a:pt x="188" y="328"/>
                          <a:pt x="188" y="323"/>
                          <a:pt x="187" y="320"/>
                        </a:cubicBezTo>
                        <a:cubicBezTo>
                          <a:pt x="185" y="317"/>
                          <a:pt x="182" y="317"/>
                          <a:pt x="179" y="315"/>
                        </a:cubicBezTo>
                        <a:cubicBezTo>
                          <a:pt x="175" y="319"/>
                          <a:pt x="173" y="323"/>
                          <a:pt x="168" y="325"/>
                        </a:cubicBezTo>
                        <a:cubicBezTo>
                          <a:pt x="169" y="327"/>
                          <a:pt x="171" y="327"/>
                          <a:pt x="173" y="328"/>
                        </a:cubicBezTo>
                        <a:cubicBezTo>
                          <a:pt x="175" y="330"/>
                          <a:pt x="174" y="332"/>
                          <a:pt x="174" y="335"/>
                        </a:cubicBezTo>
                        <a:cubicBezTo>
                          <a:pt x="174" y="335"/>
                          <a:pt x="174" y="336"/>
                          <a:pt x="174" y="336"/>
                        </a:cubicBezTo>
                        <a:cubicBezTo>
                          <a:pt x="170" y="334"/>
                          <a:pt x="170" y="330"/>
                          <a:pt x="167" y="328"/>
                        </a:cubicBezTo>
                        <a:cubicBezTo>
                          <a:pt x="165" y="326"/>
                          <a:pt x="163" y="326"/>
                          <a:pt x="161" y="325"/>
                        </a:cubicBezTo>
                        <a:cubicBezTo>
                          <a:pt x="159" y="324"/>
                          <a:pt x="159" y="321"/>
                          <a:pt x="156" y="321"/>
                        </a:cubicBezTo>
                        <a:cubicBezTo>
                          <a:pt x="154" y="321"/>
                          <a:pt x="154" y="323"/>
                          <a:pt x="152" y="325"/>
                        </a:cubicBezTo>
                        <a:cubicBezTo>
                          <a:pt x="148" y="328"/>
                          <a:pt x="146" y="330"/>
                          <a:pt x="142" y="333"/>
                        </a:cubicBezTo>
                        <a:cubicBezTo>
                          <a:pt x="141" y="332"/>
                          <a:pt x="141" y="332"/>
                          <a:pt x="141" y="332"/>
                        </a:cubicBezTo>
                        <a:cubicBezTo>
                          <a:pt x="141" y="327"/>
                          <a:pt x="141" y="327"/>
                          <a:pt x="141" y="327"/>
                        </a:cubicBezTo>
                        <a:cubicBezTo>
                          <a:pt x="141" y="323"/>
                          <a:pt x="141" y="321"/>
                          <a:pt x="143" y="318"/>
                        </a:cubicBezTo>
                        <a:cubicBezTo>
                          <a:pt x="143" y="317"/>
                          <a:pt x="145" y="317"/>
                          <a:pt x="145" y="316"/>
                        </a:cubicBezTo>
                        <a:cubicBezTo>
                          <a:pt x="145" y="315"/>
                          <a:pt x="145" y="314"/>
                          <a:pt x="145" y="313"/>
                        </a:cubicBezTo>
                        <a:cubicBezTo>
                          <a:pt x="142" y="314"/>
                          <a:pt x="141" y="314"/>
                          <a:pt x="139" y="315"/>
                        </a:cubicBezTo>
                        <a:cubicBezTo>
                          <a:pt x="137" y="310"/>
                          <a:pt x="134" y="308"/>
                          <a:pt x="129" y="308"/>
                        </a:cubicBezTo>
                        <a:cubicBezTo>
                          <a:pt x="126" y="308"/>
                          <a:pt x="125" y="311"/>
                          <a:pt x="125" y="315"/>
                        </a:cubicBezTo>
                        <a:cubicBezTo>
                          <a:pt x="125" y="318"/>
                          <a:pt x="125" y="318"/>
                          <a:pt x="125" y="318"/>
                        </a:cubicBezTo>
                        <a:cubicBezTo>
                          <a:pt x="125" y="321"/>
                          <a:pt x="123" y="321"/>
                          <a:pt x="123" y="324"/>
                        </a:cubicBezTo>
                        <a:cubicBezTo>
                          <a:pt x="123" y="326"/>
                          <a:pt x="120" y="326"/>
                          <a:pt x="118" y="328"/>
                        </a:cubicBezTo>
                        <a:cubicBezTo>
                          <a:pt x="117" y="329"/>
                          <a:pt x="117" y="330"/>
                          <a:pt x="117" y="331"/>
                        </a:cubicBezTo>
                        <a:cubicBezTo>
                          <a:pt x="116" y="332"/>
                          <a:pt x="114" y="332"/>
                          <a:pt x="114" y="333"/>
                        </a:cubicBezTo>
                        <a:cubicBezTo>
                          <a:pt x="114" y="335"/>
                          <a:pt x="116" y="336"/>
                          <a:pt x="116" y="338"/>
                        </a:cubicBezTo>
                        <a:cubicBezTo>
                          <a:pt x="116" y="340"/>
                          <a:pt x="114" y="341"/>
                          <a:pt x="114" y="344"/>
                        </a:cubicBezTo>
                        <a:cubicBezTo>
                          <a:pt x="114" y="346"/>
                          <a:pt x="116" y="347"/>
                          <a:pt x="116" y="349"/>
                        </a:cubicBezTo>
                        <a:cubicBezTo>
                          <a:pt x="116" y="350"/>
                          <a:pt x="116" y="350"/>
                          <a:pt x="116" y="350"/>
                        </a:cubicBezTo>
                        <a:cubicBezTo>
                          <a:pt x="110" y="349"/>
                          <a:pt x="106" y="348"/>
                          <a:pt x="101" y="344"/>
                        </a:cubicBezTo>
                        <a:cubicBezTo>
                          <a:pt x="99" y="342"/>
                          <a:pt x="97" y="342"/>
                          <a:pt x="96" y="339"/>
                        </a:cubicBezTo>
                        <a:cubicBezTo>
                          <a:pt x="95" y="335"/>
                          <a:pt x="95" y="332"/>
                          <a:pt x="93" y="328"/>
                        </a:cubicBezTo>
                        <a:cubicBezTo>
                          <a:pt x="96" y="326"/>
                          <a:pt x="98" y="326"/>
                          <a:pt x="101" y="323"/>
                        </a:cubicBezTo>
                        <a:cubicBezTo>
                          <a:pt x="101" y="318"/>
                          <a:pt x="100" y="316"/>
                          <a:pt x="100" y="312"/>
                        </a:cubicBezTo>
                        <a:cubicBezTo>
                          <a:pt x="100" y="306"/>
                          <a:pt x="102" y="303"/>
                          <a:pt x="106" y="298"/>
                        </a:cubicBezTo>
                        <a:cubicBezTo>
                          <a:pt x="103" y="299"/>
                          <a:pt x="100" y="298"/>
                          <a:pt x="97" y="300"/>
                        </a:cubicBezTo>
                        <a:cubicBezTo>
                          <a:pt x="95" y="302"/>
                          <a:pt x="96" y="304"/>
                          <a:pt x="95" y="306"/>
                        </a:cubicBezTo>
                        <a:cubicBezTo>
                          <a:pt x="93" y="305"/>
                          <a:pt x="92" y="304"/>
                          <a:pt x="90" y="303"/>
                        </a:cubicBezTo>
                        <a:cubicBezTo>
                          <a:pt x="90" y="303"/>
                          <a:pt x="90" y="303"/>
                          <a:pt x="90" y="303"/>
                        </a:cubicBezTo>
                        <a:cubicBezTo>
                          <a:pt x="116" y="261"/>
                          <a:pt x="116" y="261"/>
                          <a:pt x="116" y="261"/>
                        </a:cubicBezTo>
                        <a:cubicBezTo>
                          <a:pt x="120" y="255"/>
                          <a:pt x="120" y="255"/>
                          <a:pt x="120" y="255"/>
                        </a:cubicBezTo>
                        <a:cubicBezTo>
                          <a:pt x="120" y="250"/>
                          <a:pt x="120" y="250"/>
                          <a:pt x="120" y="250"/>
                        </a:cubicBezTo>
                        <a:cubicBezTo>
                          <a:pt x="121" y="240"/>
                          <a:pt x="121" y="240"/>
                          <a:pt x="121" y="240"/>
                        </a:cubicBezTo>
                        <a:cubicBezTo>
                          <a:pt x="121" y="236"/>
                          <a:pt x="121" y="236"/>
                          <a:pt x="121" y="236"/>
                        </a:cubicBezTo>
                        <a:cubicBezTo>
                          <a:pt x="121" y="232"/>
                          <a:pt x="124" y="230"/>
                          <a:pt x="124" y="226"/>
                        </a:cubicBezTo>
                        <a:cubicBezTo>
                          <a:pt x="124" y="220"/>
                          <a:pt x="116" y="220"/>
                          <a:pt x="116" y="215"/>
                        </a:cubicBezTo>
                        <a:cubicBezTo>
                          <a:pt x="116" y="212"/>
                          <a:pt x="116" y="212"/>
                          <a:pt x="116" y="212"/>
                        </a:cubicBezTo>
                        <a:cubicBezTo>
                          <a:pt x="116" y="209"/>
                          <a:pt x="113" y="210"/>
                          <a:pt x="111" y="209"/>
                        </a:cubicBezTo>
                        <a:cubicBezTo>
                          <a:pt x="108" y="209"/>
                          <a:pt x="106" y="209"/>
                          <a:pt x="104" y="208"/>
                        </a:cubicBezTo>
                        <a:cubicBezTo>
                          <a:pt x="98" y="205"/>
                          <a:pt x="96" y="201"/>
                          <a:pt x="93" y="196"/>
                        </a:cubicBezTo>
                        <a:cubicBezTo>
                          <a:pt x="91" y="193"/>
                          <a:pt x="88" y="192"/>
                          <a:pt x="86" y="189"/>
                        </a:cubicBezTo>
                        <a:cubicBezTo>
                          <a:pt x="85" y="188"/>
                          <a:pt x="86" y="186"/>
                          <a:pt x="85" y="185"/>
                        </a:cubicBezTo>
                        <a:cubicBezTo>
                          <a:pt x="81" y="181"/>
                          <a:pt x="74" y="180"/>
                          <a:pt x="74" y="174"/>
                        </a:cubicBezTo>
                        <a:cubicBezTo>
                          <a:pt x="74" y="172"/>
                          <a:pt x="76" y="172"/>
                          <a:pt x="76" y="170"/>
                        </a:cubicBezTo>
                        <a:cubicBezTo>
                          <a:pt x="76" y="170"/>
                          <a:pt x="75" y="169"/>
                          <a:pt x="75" y="169"/>
                        </a:cubicBezTo>
                        <a:cubicBezTo>
                          <a:pt x="74" y="166"/>
                          <a:pt x="74" y="164"/>
                          <a:pt x="72" y="164"/>
                        </a:cubicBezTo>
                        <a:cubicBezTo>
                          <a:pt x="70" y="164"/>
                          <a:pt x="69" y="164"/>
                          <a:pt x="68" y="165"/>
                        </a:cubicBezTo>
                        <a:cubicBezTo>
                          <a:pt x="67" y="165"/>
                          <a:pt x="67" y="165"/>
                          <a:pt x="67" y="165"/>
                        </a:cubicBezTo>
                        <a:cubicBezTo>
                          <a:pt x="68" y="164"/>
                          <a:pt x="68" y="164"/>
                          <a:pt x="68" y="164"/>
                        </a:cubicBezTo>
                        <a:cubicBezTo>
                          <a:pt x="67" y="163"/>
                          <a:pt x="67" y="163"/>
                          <a:pt x="67" y="163"/>
                        </a:cubicBezTo>
                        <a:cubicBezTo>
                          <a:pt x="60" y="161"/>
                          <a:pt x="57" y="158"/>
                          <a:pt x="51" y="153"/>
                        </a:cubicBezTo>
                        <a:cubicBezTo>
                          <a:pt x="49" y="151"/>
                          <a:pt x="49" y="149"/>
                          <a:pt x="47" y="147"/>
                        </a:cubicBezTo>
                        <a:cubicBezTo>
                          <a:pt x="45" y="148"/>
                          <a:pt x="45" y="148"/>
                          <a:pt x="45" y="148"/>
                        </a:cubicBezTo>
                        <a:cubicBezTo>
                          <a:pt x="44" y="147"/>
                          <a:pt x="44" y="147"/>
                          <a:pt x="43" y="147"/>
                        </a:cubicBezTo>
                        <a:cubicBezTo>
                          <a:pt x="40" y="147"/>
                          <a:pt x="40" y="151"/>
                          <a:pt x="39" y="153"/>
                        </a:cubicBezTo>
                        <a:cubicBezTo>
                          <a:pt x="34" y="150"/>
                          <a:pt x="34" y="146"/>
                          <a:pt x="31" y="142"/>
                        </a:cubicBezTo>
                        <a:cubicBezTo>
                          <a:pt x="30" y="141"/>
                          <a:pt x="28" y="141"/>
                          <a:pt x="28" y="139"/>
                        </a:cubicBezTo>
                        <a:cubicBezTo>
                          <a:pt x="28" y="138"/>
                          <a:pt x="28" y="137"/>
                          <a:pt x="28" y="135"/>
                        </a:cubicBezTo>
                        <a:cubicBezTo>
                          <a:pt x="28" y="135"/>
                          <a:pt x="28" y="135"/>
                          <a:pt x="28" y="135"/>
                        </a:cubicBezTo>
                        <a:cubicBezTo>
                          <a:pt x="30" y="131"/>
                          <a:pt x="36" y="132"/>
                          <a:pt x="37" y="127"/>
                        </a:cubicBezTo>
                        <a:cubicBezTo>
                          <a:pt x="34" y="127"/>
                          <a:pt x="33" y="129"/>
                          <a:pt x="30" y="129"/>
                        </a:cubicBezTo>
                        <a:cubicBezTo>
                          <a:pt x="29" y="129"/>
                          <a:pt x="29" y="129"/>
                          <a:pt x="28" y="129"/>
                        </a:cubicBezTo>
                        <a:cubicBezTo>
                          <a:pt x="28" y="127"/>
                          <a:pt x="28" y="126"/>
                          <a:pt x="28" y="123"/>
                        </a:cubicBezTo>
                        <a:cubicBezTo>
                          <a:pt x="28" y="120"/>
                          <a:pt x="32" y="119"/>
                          <a:pt x="32" y="116"/>
                        </a:cubicBezTo>
                        <a:cubicBezTo>
                          <a:pt x="32" y="113"/>
                          <a:pt x="29" y="112"/>
                          <a:pt x="29" y="110"/>
                        </a:cubicBezTo>
                        <a:cubicBezTo>
                          <a:pt x="29" y="107"/>
                          <a:pt x="32" y="105"/>
                          <a:pt x="32" y="102"/>
                        </a:cubicBezTo>
                        <a:cubicBezTo>
                          <a:pt x="32" y="100"/>
                          <a:pt x="30" y="99"/>
                          <a:pt x="29" y="97"/>
                        </a:cubicBezTo>
                        <a:cubicBezTo>
                          <a:pt x="27" y="94"/>
                          <a:pt x="27" y="92"/>
                          <a:pt x="26" y="89"/>
                        </a:cubicBezTo>
                        <a:cubicBezTo>
                          <a:pt x="24" y="85"/>
                          <a:pt x="22" y="83"/>
                          <a:pt x="20" y="79"/>
                        </a:cubicBezTo>
                        <a:cubicBezTo>
                          <a:pt x="19" y="77"/>
                          <a:pt x="20" y="74"/>
                          <a:pt x="18" y="74"/>
                        </a:cubicBezTo>
                        <a:cubicBezTo>
                          <a:pt x="16" y="74"/>
                          <a:pt x="16" y="76"/>
                          <a:pt x="14" y="76"/>
                        </a:cubicBezTo>
                        <a:cubicBezTo>
                          <a:pt x="14" y="71"/>
                          <a:pt x="14" y="71"/>
                          <a:pt x="14" y="71"/>
                        </a:cubicBezTo>
                        <a:cubicBezTo>
                          <a:pt x="14" y="69"/>
                          <a:pt x="16" y="69"/>
                          <a:pt x="16" y="67"/>
                        </a:cubicBezTo>
                        <a:cubicBezTo>
                          <a:pt x="16" y="65"/>
                          <a:pt x="13" y="65"/>
                          <a:pt x="12" y="63"/>
                        </a:cubicBezTo>
                        <a:cubicBezTo>
                          <a:pt x="10" y="59"/>
                          <a:pt x="8" y="58"/>
                          <a:pt x="5" y="56"/>
                        </a:cubicBezTo>
                        <a:cubicBezTo>
                          <a:pt x="3" y="56"/>
                          <a:pt x="0" y="55"/>
                          <a:pt x="0" y="53"/>
                        </a:cubicBezTo>
                        <a:cubicBezTo>
                          <a:pt x="0" y="49"/>
                          <a:pt x="3" y="47"/>
                          <a:pt x="3" y="44"/>
                        </a:cubicBezTo>
                        <a:cubicBezTo>
                          <a:pt x="3" y="39"/>
                          <a:pt x="1" y="37"/>
                          <a:pt x="1" y="33"/>
                        </a:cubicBezTo>
                        <a:cubicBezTo>
                          <a:pt x="1" y="32"/>
                          <a:pt x="1" y="32"/>
                          <a:pt x="1" y="32"/>
                        </a:cubicBezTo>
                        <a:cubicBezTo>
                          <a:pt x="1" y="33"/>
                          <a:pt x="1" y="33"/>
                          <a:pt x="1" y="33"/>
                        </a:cubicBezTo>
                        <a:cubicBezTo>
                          <a:pt x="5" y="36"/>
                          <a:pt x="6" y="41"/>
                          <a:pt x="11" y="41"/>
                        </a:cubicBezTo>
                        <a:cubicBezTo>
                          <a:pt x="14" y="41"/>
                          <a:pt x="15" y="39"/>
                          <a:pt x="17" y="39"/>
                        </a:cubicBezTo>
                        <a:cubicBezTo>
                          <a:pt x="20" y="39"/>
                          <a:pt x="19" y="43"/>
                          <a:pt x="21" y="45"/>
                        </a:cubicBezTo>
                        <a:cubicBezTo>
                          <a:pt x="25" y="45"/>
                          <a:pt x="25" y="45"/>
                          <a:pt x="25" y="45"/>
                        </a:cubicBezTo>
                        <a:cubicBezTo>
                          <a:pt x="26" y="45"/>
                          <a:pt x="27" y="44"/>
                          <a:pt x="27" y="42"/>
                        </a:cubicBezTo>
                        <a:cubicBezTo>
                          <a:pt x="27" y="40"/>
                          <a:pt x="23" y="41"/>
                          <a:pt x="23" y="39"/>
                        </a:cubicBezTo>
                        <a:cubicBezTo>
                          <a:pt x="23" y="36"/>
                          <a:pt x="25" y="36"/>
                          <a:pt x="26" y="33"/>
                        </a:cubicBezTo>
                        <a:cubicBezTo>
                          <a:pt x="30" y="27"/>
                          <a:pt x="30" y="23"/>
                          <a:pt x="33" y="1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2" name="Google Shape;52;p4"/>
                  <p:cNvSpPr/>
                  <p:nvPr/>
                </p:nvSpPr>
                <p:spPr>
                  <a:xfrm>
                    <a:off x="6848475" y="1706563"/>
                    <a:ext cx="304800" cy="427037"/>
                  </a:xfrm>
                  <a:custGeom>
                    <a:avLst/>
                    <a:gdLst/>
                    <a:ahLst/>
                    <a:cxnLst/>
                    <a:rect l="l" t="t" r="r" b="b"/>
                    <a:pathLst>
                      <a:path w="209" h="293" extrusionOk="0">
                        <a:moveTo>
                          <a:pt x="13" y="221"/>
                        </a:moveTo>
                        <a:cubicBezTo>
                          <a:pt x="10" y="217"/>
                          <a:pt x="6" y="215"/>
                          <a:pt x="6" y="210"/>
                        </a:cubicBezTo>
                        <a:cubicBezTo>
                          <a:pt x="6" y="205"/>
                          <a:pt x="9" y="203"/>
                          <a:pt x="9" y="199"/>
                        </a:cubicBezTo>
                        <a:cubicBezTo>
                          <a:pt x="9" y="196"/>
                          <a:pt x="4" y="197"/>
                          <a:pt x="3" y="194"/>
                        </a:cubicBezTo>
                        <a:cubicBezTo>
                          <a:pt x="3" y="192"/>
                          <a:pt x="4" y="190"/>
                          <a:pt x="3" y="188"/>
                        </a:cubicBezTo>
                        <a:cubicBezTo>
                          <a:pt x="2" y="183"/>
                          <a:pt x="2" y="180"/>
                          <a:pt x="0" y="175"/>
                        </a:cubicBezTo>
                        <a:cubicBezTo>
                          <a:pt x="4" y="175"/>
                          <a:pt x="5" y="176"/>
                          <a:pt x="9" y="176"/>
                        </a:cubicBezTo>
                        <a:cubicBezTo>
                          <a:pt x="17" y="176"/>
                          <a:pt x="21" y="172"/>
                          <a:pt x="27" y="167"/>
                        </a:cubicBezTo>
                        <a:cubicBezTo>
                          <a:pt x="31" y="164"/>
                          <a:pt x="33" y="164"/>
                          <a:pt x="36" y="161"/>
                        </a:cubicBezTo>
                        <a:cubicBezTo>
                          <a:pt x="39" y="158"/>
                          <a:pt x="38" y="155"/>
                          <a:pt x="40" y="152"/>
                        </a:cubicBezTo>
                        <a:cubicBezTo>
                          <a:pt x="40" y="149"/>
                          <a:pt x="42" y="148"/>
                          <a:pt x="42" y="146"/>
                        </a:cubicBezTo>
                        <a:cubicBezTo>
                          <a:pt x="42" y="144"/>
                          <a:pt x="40" y="143"/>
                          <a:pt x="40" y="141"/>
                        </a:cubicBezTo>
                        <a:cubicBezTo>
                          <a:pt x="40" y="139"/>
                          <a:pt x="43" y="139"/>
                          <a:pt x="45" y="139"/>
                        </a:cubicBezTo>
                        <a:cubicBezTo>
                          <a:pt x="48" y="139"/>
                          <a:pt x="49" y="137"/>
                          <a:pt x="51" y="136"/>
                        </a:cubicBezTo>
                        <a:cubicBezTo>
                          <a:pt x="56" y="134"/>
                          <a:pt x="57" y="130"/>
                          <a:pt x="62" y="127"/>
                        </a:cubicBezTo>
                        <a:cubicBezTo>
                          <a:pt x="65" y="131"/>
                          <a:pt x="66" y="133"/>
                          <a:pt x="69" y="135"/>
                        </a:cubicBezTo>
                        <a:cubicBezTo>
                          <a:pt x="69" y="134"/>
                          <a:pt x="70" y="134"/>
                          <a:pt x="70" y="133"/>
                        </a:cubicBezTo>
                        <a:cubicBezTo>
                          <a:pt x="70" y="130"/>
                          <a:pt x="66" y="129"/>
                          <a:pt x="66" y="126"/>
                        </a:cubicBezTo>
                        <a:cubicBezTo>
                          <a:pt x="66" y="123"/>
                          <a:pt x="66" y="123"/>
                          <a:pt x="66" y="123"/>
                        </a:cubicBezTo>
                        <a:cubicBezTo>
                          <a:pt x="67" y="123"/>
                          <a:pt x="67" y="122"/>
                          <a:pt x="67" y="122"/>
                        </a:cubicBezTo>
                        <a:cubicBezTo>
                          <a:pt x="69" y="122"/>
                          <a:pt x="70" y="123"/>
                          <a:pt x="72" y="123"/>
                        </a:cubicBezTo>
                        <a:cubicBezTo>
                          <a:pt x="75" y="123"/>
                          <a:pt x="75" y="119"/>
                          <a:pt x="78" y="119"/>
                        </a:cubicBezTo>
                        <a:cubicBezTo>
                          <a:pt x="82" y="118"/>
                          <a:pt x="84" y="118"/>
                          <a:pt x="87" y="116"/>
                        </a:cubicBezTo>
                        <a:cubicBezTo>
                          <a:pt x="89" y="115"/>
                          <a:pt x="89" y="112"/>
                          <a:pt x="91" y="112"/>
                        </a:cubicBezTo>
                        <a:cubicBezTo>
                          <a:pt x="94" y="112"/>
                          <a:pt x="94" y="115"/>
                          <a:pt x="97" y="116"/>
                        </a:cubicBezTo>
                        <a:cubicBezTo>
                          <a:pt x="99" y="107"/>
                          <a:pt x="100" y="102"/>
                          <a:pt x="103" y="94"/>
                        </a:cubicBezTo>
                        <a:cubicBezTo>
                          <a:pt x="108" y="97"/>
                          <a:pt x="106" y="103"/>
                          <a:pt x="106" y="109"/>
                        </a:cubicBezTo>
                        <a:cubicBezTo>
                          <a:pt x="108" y="107"/>
                          <a:pt x="107" y="103"/>
                          <a:pt x="110" y="103"/>
                        </a:cubicBezTo>
                        <a:cubicBezTo>
                          <a:pt x="114" y="102"/>
                          <a:pt x="119" y="103"/>
                          <a:pt x="121" y="99"/>
                        </a:cubicBezTo>
                        <a:cubicBezTo>
                          <a:pt x="122" y="95"/>
                          <a:pt x="122" y="93"/>
                          <a:pt x="122" y="89"/>
                        </a:cubicBezTo>
                        <a:cubicBezTo>
                          <a:pt x="122" y="89"/>
                          <a:pt x="123" y="89"/>
                          <a:pt x="123" y="89"/>
                        </a:cubicBezTo>
                        <a:cubicBezTo>
                          <a:pt x="127" y="89"/>
                          <a:pt x="128" y="92"/>
                          <a:pt x="131" y="93"/>
                        </a:cubicBezTo>
                        <a:cubicBezTo>
                          <a:pt x="132" y="91"/>
                          <a:pt x="133" y="90"/>
                          <a:pt x="135" y="88"/>
                        </a:cubicBezTo>
                        <a:cubicBezTo>
                          <a:pt x="132" y="86"/>
                          <a:pt x="130" y="85"/>
                          <a:pt x="127" y="83"/>
                        </a:cubicBezTo>
                        <a:cubicBezTo>
                          <a:pt x="127" y="81"/>
                          <a:pt x="126" y="80"/>
                          <a:pt x="126" y="77"/>
                        </a:cubicBezTo>
                        <a:cubicBezTo>
                          <a:pt x="126" y="75"/>
                          <a:pt x="127" y="73"/>
                          <a:pt x="127" y="70"/>
                        </a:cubicBezTo>
                        <a:cubicBezTo>
                          <a:pt x="127" y="65"/>
                          <a:pt x="121" y="64"/>
                          <a:pt x="119" y="59"/>
                        </a:cubicBezTo>
                        <a:cubicBezTo>
                          <a:pt x="122" y="58"/>
                          <a:pt x="123" y="57"/>
                          <a:pt x="125" y="57"/>
                        </a:cubicBezTo>
                        <a:cubicBezTo>
                          <a:pt x="127" y="57"/>
                          <a:pt x="128" y="58"/>
                          <a:pt x="130" y="59"/>
                        </a:cubicBezTo>
                        <a:cubicBezTo>
                          <a:pt x="130" y="56"/>
                          <a:pt x="130" y="56"/>
                          <a:pt x="130" y="56"/>
                        </a:cubicBezTo>
                        <a:cubicBezTo>
                          <a:pt x="132" y="56"/>
                          <a:pt x="133" y="57"/>
                          <a:pt x="135" y="57"/>
                        </a:cubicBezTo>
                        <a:cubicBezTo>
                          <a:pt x="135" y="57"/>
                          <a:pt x="136" y="57"/>
                          <a:pt x="136" y="56"/>
                        </a:cubicBezTo>
                        <a:cubicBezTo>
                          <a:pt x="136" y="55"/>
                          <a:pt x="136" y="54"/>
                          <a:pt x="136" y="53"/>
                        </a:cubicBezTo>
                        <a:cubicBezTo>
                          <a:pt x="136" y="51"/>
                          <a:pt x="138" y="50"/>
                          <a:pt x="138" y="47"/>
                        </a:cubicBezTo>
                        <a:cubicBezTo>
                          <a:pt x="137" y="47"/>
                          <a:pt x="137" y="47"/>
                          <a:pt x="136" y="47"/>
                        </a:cubicBezTo>
                        <a:cubicBezTo>
                          <a:pt x="134" y="47"/>
                          <a:pt x="133" y="47"/>
                          <a:pt x="132" y="46"/>
                        </a:cubicBezTo>
                        <a:cubicBezTo>
                          <a:pt x="130" y="44"/>
                          <a:pt x="131" y="41"/>
                          <a:pt x="129" y="41"/>
                        </a:cubicBezTo>
                        <a:cubicBezTo>
                          <a:pt x="125" y="41"/>
                          <a:pt x="124" y="46"/>
                          <a:pt x="120" y="46"/>
                        </a:cubicBezTo>
                        <a:cubicBezTo>
                          <a:pt x="119" y="46"/>
                          <a:pt x="119" y="44"/>
                          <a:pt x="118" y="42"/>
                        </a:cubicBezTo>
                        <a:cubicBezTo>
                          <a:pt x="121" y="40"/>
                          <a:pt x="121" y="36"/>
                          <a:pt x="121" y="32"/>
                        </a:cubicBezTo>
                        <a:cubicBezTo>
                          <a:pt x="121" y="28"/>
                          <a:pt x="121" y="28"/>
                          <a:pt x="121" y="28"/>
                        </a:cubicBezTo>
                        <a:cubicBezTo>
                          <a:pt x="121" y="23"/>
                          <a:pt x="120" y="21"/>
                          <a:pt x="119" y="17"/>
                        </a:cubicBezTo>
                        <a:cubicBezTo>
                          <a:pt x="119" y="16"/>
                          <a:pt x="119" y="16"/>
                          <a:pt x="119" y="16"/>
                        </a:cubicBezTo>
                        <a:cubicBezTo>
                          <a:pt x="138" y="13"/>
                          <a:pt x="138" y="13"/>
                          <a:pt x="138" y="13"/>
                        </a:cubicBezTo>
                        <a:cubicBezTo>
                          <a:pt x="139" y="12"/>
                          <a:pt x="139" y="12"/>
                          <a:pt x="139" y="12"/>
                        </a:cubicBezTo>
                        <a:cubicBezTo>
                          <a:pt x="136" y="9"/>
                          <a:pt x="135" y="7"/>
                          <a:pt x="135" y="3"/>
                        </a:cubicBezTo>
                        <a:cubicBezTo>
                          <a:pt x="135" y="2"/>
                          <a:pt x="135" y="2"/>
                          <a:pt x="135" y="2"/>
                        </a:cubicBezTo>
                        <a:cubicBezTo>
                          <a:pt x="135" y="2"/>
                          <a:pt x="135" y="2"/>
                          <a:pt x="135" y="2"/>
                        </a:cubicBezTo>
                        <a:cubicBezTo>
                          <a:pt x="136" y="2"/>
                          <a:pt x="136" y="2"/>
                          <a:pt x="137" y="2"/>
                        </a:cubicBezTo>
                        <a:cubicBezTo>
                          <a:pt x="140" y="2"/>
                          <a:pt x="141" y="3"/>
                          <a:pt x="144" y="3"/>
                        </a:cubicBezTo>
                        <a:cubicBezTo>
                          <a:pt x="148" y="3"/>
                          <a:pt x="149" y="0"/>
                          <a:pt x="153" y="0"/>
                        </a:cubicBezTo>
                        <a:cubicBezTo>
                          <a:pt x="155" y="0"/>
                          <a:pt x="155" y="4"/>
                          <a:pt x="157" y="4"/>
                        </a:cubicBezTo>
                        <a:cubicBezTo>
                          <a:pt x="162" y="4"/>
                          <a:pt x="162" y="4"/>
                          <a:pt x="162" y="4"/>
                        </a:cubicBezTo>
                        <a:cubicBezTo>
                          <a:pt x="166" y="4"/>
                          <a:pt x="168" y="4"/>
                          <a:pt x="172" y="5"/>
                        </a:cubicBezTo>
                        <a:cubicBezTo>
                          <a:pt x="170" y="7"/>
                          <a:pt x="169" y="7"/>
                          <a:pt x="167" y="8"/>
                        </a:cubicBezTo>
                        <a:cubicBezTo>
                          <a:pt x="172" y="14"/>
                          <a:pt x="174" y="21"/>
                          <a:pt x="181" y="21"/>
                        </a:cubicBezTo>
                        <a:cubicBezTo>
                          <a:pt x="182" y="21"/>
                          <a:pt x="183" y="20"/>
                          <a:pt x="184" y="20"/>
                        </a:cubicBezTo>
                        <a:cubicBezTo>
                          <a:pt x="189" y="20"/>
                          <a:pt x="189" y="20"/>
                          <a:pt x="189" y="20"/>
                        </a:cubicBezTo>
                        <a:cubicBezTo>
                          <a:pt x="194" y="20"/>
                          <a:pt x="196" y="23"/>
                          <a:pt x="200" y="26"/>
                        </a:cubicBezTo>
                        <a:cubicBezTo>
                          <a:pt x="202" y="27"/>
                          <a:pt x="203" y="28"/>
                          <a:pt x="206" y="29"/>
                        </a:cubicBezTo>
                        <a:cubicBezTo>
                          <a:pt x="207" y="30"/>
                          <a:pt x="209" y="30"/>
                          <a:pt x="209" y="31"/>
                        </a:cubicBezTo>
                        <a:cubicBezTo>
                          <a:pt x="209" y="35"/>
                          <a:pt x="206" y="36"/>
                          <a:pt x="204" y="38"/>
                        </a:cubicBezTo>
                        <a:cubicBezTo>
                          <a:pt x="202" y="41"/>
                          <a:pt x="201" y="43"/>
                          <a:pt x="199" y="45"/>
                        </a:cubicBezTo>
                        <a:cubicBezTo>
                          <a:pt x="195" y="51"/>
                          <a:pt x="195" y="56"/>
                          <a:pt x="190" y="61"/>
                        </a:cubicBezTo>
                        <a:cubicBezTo>
                          <a:pt x="188" y="64"/>
                          <a:pt x="184" y="65"/>
                          <a:pt x="184" y="69"/>
                        </a:cubicBezTo>
                        <a:cubicBezTo>
                          <a:pt x="184" y="73"/>
                          <a:pt x="184" y="73"/>
                          <a:pt x="184" y="73"/>
                        </a:cubicBezTo>
                        <a:cubicBezTo>
                          <a:pt x="184" y="79"/>
                          <a:pt x="183" y="83"/>
                          <a:pt x="180" y="89"/>
                        </a:cubicBezTo>
                        <a:cubicBezTo>
                          <a:pt x="178" y="94"/>
                          <a:pt x="175" y="95"/>
                          <a:pt x="175" y="100"/>
                        </a:cubicBezTo>
                        <a:cubicBezTo>
                          <a:pt x="175" y="103"/>
                          <a:pt x="180" y="104"/>
                          <a:pt x="180" y="107"/>
                        </a:cubicBezTo>
                        <a:cubicBezTo>
                          <a:pt x="180" y="108"/>
                          <a:pt x="179" y="108"/>
                          <a:pt x="179" y="108"/>
                        </a:cubicBezTo>
                        <a:cubicBezTo>
                          <a:pt x="179" y="116"/>
                          <a:pt x="179" y="116"/>
                          <a:pt x="179" y="116"/>
                        </a:cubicBezTo>
                        <a:cubicBezTo>
                          <a:pt x="179" y="119"/>
                          <a:pt x="175" y="118"/>
                          <a:pt x="173" y="120"/>
                        </a:cubicBezTo>
                        <a:cubicBezTo>
                          <a:pt x="171" y="121"/>
                          <a:pt x="171" y="123"/>
                          <a:pt x="171" y="125"/>
                        </a:cubicBezTo>
                        <a:cubicBezTo>
                          <a:pt x="171" y="127"/>
                          <a:pt x="173" y="127"/>
                          <a:pt x="175" y="127"/>
                        </a:cubicBezTo>
                        <a:cubicBezTo>
                          <a:pt x="177" y="128"/>
                          <a:pt x="178" y="128"/>
                          <a:pt x="179" y="130"/>
                        </a:cubicBezTo>
                        <a:cubicBezTo>
                          <a:pt x="176" y="135"/>
                          <a:pt x="174" y="137"/>
                          <a:pt x="171" y="142"/>
                        </a:cubicBezTo>
                        <a:cubicBezTo>
                          <a:pt x="173" y="142"/>
                          <a:pt x="174" y="144"/>
                          <a:pt x="174" y="146"/>
                        </a:cubicBezTo>
                        <a:cubicBezTo>
                          <a:pt x="174" y="147"/>
                          <a:pt x="174" y="148"/>
                          <a:pt x="174" y="149"/>
                        </a:cubicBezTo>
                        <a:cubicBezTo>
                          <a:pt x="174" y="150"/>
                          <a:pt x="174" y="150"/>
                          <a:pt x="174" y="151"/>
                        </a:cubicBezTo>
                        <a:cubicBezTo>
                          <a:pt x="176" y="151"/>
                          <a:pt x="179" y="151"/>
                          <a:pt x="179" y="154"/>
                        </a:cubicBezTo>
                        <a:cubicBezTo>
                          <a:pt x="179" y="156"/>
                          <a:pt x="176" y="156"/>
                          <a:pt x="174" y="156"/>
                        </a:cubicBezTo>
                        <a:cubicBezTo>
                          <a:pt x="174" y="158"/>
                          <a:pt x="175" y="158"/>
                          <a:pt x="175" y="160"/>
                        </a:cubicBezTo>
                        <a:cubicBezTo>
                          <a:pt x="175" y="164"/>
                          <a:pt x="172" y="166"/>
                          <a:pt x="172" y="170"/>
                        </a:cubicBezTo>
                        <a:cubicBezTo>
                          <a:pt x="172" y="171"/>
                          <a:pt x="172" y="171"/>
                          <a:pt x="172" y="171"/>
                        </a:cubicBezTo>
                        <a:cubicBezTo>
                          <a:pt x="176" y="171"/>
                          <a:pt x="176" y="171"/>
                          <a:pt x="176" y="171"/>
                        </a:cubicBezTo>
                        <a:cubicBezTo>
                          <a:pt x="176" y="172"/>
                          <a:pt x="177" y="172"/>
                          <a:pt x="177" y="172"/>
                        </a:cubicBezTo>
                        <a:cubicBezTo>
                          <a:pt x="177" y="178"/>
                          <a:pt x="177" y="178"/>
                          <a:pt x="177" y="178"/>
                        </a:cubicBezTo>
                        <a:cubicBezTo>
                          <a:pt x="177" y="181"/>
                          <a:pt x="174" y="182"/>
                          <a:pt x="171" y="184"/>
                        </a:cubicBezTo>
                        <a:cubicBezTo>
                          <a:pt x="168" y="185"/>
                          <a:pt x="167" y="188"/>
                          <a:pt x="167" y="192"/>
                        </a:cubicBezTo>
                        <a:cubicBezTo>
                          <a:pt x="167" y="194"/>
                          <a:pt x="167" y="195"/>
                          <a:pt x="166" y="196"/>
                        </a:cubicBezTo>
                        <a:cubicBezTo>
                          <a:pt x="167" y="198"/>
                          <a:pt x="169" y="198"/>
                          <a:pt x="169" y="200"/>
                        </a:cubicBezTo>
                        <a:cubicBezTo>
                          <a:pt x="169" y="202"/>
                          <a:pt x="167" y="202"/>
                          <a:pt x="167" y="203"/>
                        </a:cubicBezTo>
                        <a:cubicBezTo>
                          <a:pt x="164" y="205"/>
                          <a:pt x="162" y="206"/>
                          <a:pt x="159" y="208"/>
                        </a:cubicBezTo>
                        <a:cubicBezTo>
                          <a:pt x="154" y="211"/>
                          <a:pt x="154" y="215"/>
                          <a:pt x="150" y="219"/>
                        </a:cubicBezTo>
                        <a:cubicBezTo>
                          <a:pt x="146" y="225"/>
                          <a:pt x="142" y="227"/>
                          <a:pt x="136" y="231"/>
                        </a:cubicBezTo>
                        <a:cubicBezTo>
                          <a:pt x="134" y="233"/>
                          <a:pt x="133" y="236"/>
                          <a:pt x="130" y="236"/>
                        </a:cubicBezTo>
                        <a:cubicBezTo>
                          <a:pt x="127" y="236"/>
                          <a:pt x="127" y="232"/>
                          <a:pt x="124" y="232"/>
                        </a:cubicBezTo>
                        <a:cubicBezTo>
                          <a:pt x="117" y="232"/>
                          <a:pt x="114" y="240"/>
                          <a:pt x="113" y="247"/>
                        </a:cubicBezTo>
                        <a:cubicBezTo>
                          <a:pt x="115" y="247"/>
                          <a:pt x="116" y="248"/>
                          <a:pt x="118" y="247"/>
                        </a:cubicBezTo>
                        <a:cubicBezTo>
                          <a:pt x="116" y="254"/>
                          <a:pt x="108" y="256"/>
                          <a:pt x="108" y="264"/>
                        </a:cubicBezTo>
                        <a:cubicBezTo>
                          <a:pt x="108" y="269"/>
                          <a:pt x="108" y="269"/>
                          <a:pt x="108" y="269"/>
                        </a:cubicBezTo>
                        <a:cubicBezTo>
                          <a:pt x="107" y="276"/>
                          <a:pt x="107" y="276"/>
                          <a:pt x="107" y="276"/>
                        </a:cubicBezTo>
                        <a:cubicBezTo>
                          <a:pt x="107" y="284"/>
                          <a:pt x="107" y="284"/>
                          <a:pt x="107" y="284"/>
                        </a:cubicBezTo>
                        <a:cubicBezTo>
                          <a:pt x="106" y="287"/>
                          <a:pt x="106" y="290"/>
                          <a:pt x="105" y="293"/>
                        </a:cubicBezTo>
                        <a:cubicBezTo>
                          <a:pt x="105" y="293"/>
                          <a:pt x="105" y="293"/>
                          <a:pt x="105" y="293"/>
                        </a:cubicBezTo>
                        <a:cubicBezTo>
                          <a:pt x="103" y="292"/>
                          <a:pt x="101" y="291"/>
                          <a:pt x="99" y="290"/>
                        </a:cubicBezTo>
                        <a:cubicBezTo>
                          <a:pt x="97" y="290"/>
                          <a:pt x="96" y="289"/>
                          <a:pt x="96" y="288"/>
                        </a:cubicBezTo>
                        <a:cubicBezTo>
                          <a:pt x="96" y="284"/>
                          <a:pt x="96" y="284"/>
                          <a:pt x="96" y="284"/>
                        </a:cubicBezTo>
                        <a:cubicBezTo>
                          <a:pt x="96" y="281"/>
                          <a:pt x="92" y="282"/>
                          <a:pt x="90" y="280"/>
                        </a:cubicBezTo>
                        <a:cubicBezTo>
                          <a:pt x="89" y="279"/>
                          <a:pt x="90" y="277"/>
                          <a:pt x="88" y="277"/>
                        </a:cubicBezTo>
                        <a:cubicBezTo>
                          <a:pt x="86" y="277"/>
                          <a:pt x="85" y="277"/>
                          <a:pt x="83" y="277"/>
                        </a:cubicBezTo>
                        <a:cubicBezTo>
                          <a:pt x="81" y="277"/>
                          <a:pt x="80" y="280"/>
                          <a:pt x="77" y="280"/>
                        </a:cubicBezTo>
                        <a:cubicBezTo>
                          <a:pt x="75" y="280"/>
                          <a:pt x="75" y="277"/>
                          <a:pt x="73" y="277"/>
                        </a:cubicBezTo>
                        <a:cubicBezTo>
                          <a:pt x="72" y="277"/>
                          <a:pt x="71" y="278"/>
                          <a:pt x="70" y="278"/>
                        </a:cubicBezTo>
                        <a:cubicBezTo>
                          <a:pt x="68" y="278"/>
                          <a:pt x="68" y="274"/>
                          <a:pt x="68" y="272"/>
                        </a:cubicBezTo>
                        <a:cubicBezTo>
                          <a:pt x="68" y="270"/>
                          <a:pt x="69" y="268"/>
                          <a:pt x="67" y="267"/>
                        </a:cubicBezTo>
                        <a:cubicBezTo>
                          <a:pt x="66" y="268"/>
                          <a:pt x="65" y="271"/>
                          <a:pt x="63" y="271"/>
                        </a:cubicBezTo>
                        <a:cubicBezTo>
                          <a:pt x="61" y="271"/>
                          <a:pt x="62" y="267"/>
                          <a:pt x="60" y="266"/>
                        </a:cubicBezTo>
                        <a:cubicBezTo>
                          <a:pt x="59" y="265"/>
                          <a:pt x="57" y="265"/>
                          <a:pt x="57" y="263"/>
                        </a:cubicBezTo>
                        <a:cubicBezTo>
                          <a:pt x="57" y="261"/>
                          <a:pt x="58" y="260"/>
                          <a:pt x="58" y="259"/>
                        </a:cubicBezTo>
                        <a:cubicBezTo>
                          <a:pt x="58" y="258"/>
                          <a:pt x="58" y="258"/>
                          <a:pt x="57" y="258"/>
                        </a:cubicBezTo>
                        <a:cubicBezTo>
                          <a:pt x="54" y="258"/>
                          <a:pt x="52" y="259"/>
                          <a:pt x="49" y="259"/>
                        </a:cubicBezTo>
                        <a:cubicBezTo>
                          <a:pt x="47" y="259"/>
                          <a:pt x="46" y="255"/>
                          <a:pt x="44" y="254"/>
                        </a:cubicBezTo>
                        <a:cubicBezTo>
                          <a:pt x="41" y="251"/>
                          <a:pt x="38" y="250"/>
                          <a:pt x="37" y="247"/>
                        </a:cubicBezTo>
                        <a:cubicBezTo>
                          <a:pt x="35" y="244"/>
                          <a:pt x="37" y="242"/>
                          <a:pt x="37" y="239"/>
                        </a:cubicBezTo>
                        <a:cubicBezTo>
                          <a:pt x="34" y="238"/>
                          <a:pt x="33" y="236"/>
                          <a:pt x="30" y="236"/>
                        </a:cubicBezTo>
                        <a:cubicBezTo>
                          <a:pt x="29" y="236"/>
                          <a:pt x="29" y="237"/>
                          <a:pt x="28" y="237"/>
                        </a:cubicBezTo>
                        <a:cubicBezTo>
                          <a:pt x="28" y="237"/>
                          <a:pt x="28" y="236"/>
                          <a:pt x="27" y="236"/>
                        </a:cubicBezTo>
                        <a:cubicBezTo>
                          <a:pt x="28" y="231"/>
                          <a:pt x="30" y="229"/>
                          <a:pt x="33" y="224"/>
                        </a:cubicBezTo>
                        <a:cubicBezTo>
                          <a:pt x="28" y="221"/>
                          <a:pt x="24" y="223"/>
                          <a:pt x="18" y="221"/>
                        </a:cubicBezTo>
                        <a:cubicBezTo>
                          <a:pt x="15" y="220"/>
                          <a:pt x="16" y="217"/>
                          <a:pt x="14" y="215"/>
                        </a:cubicBezTo>
                        <a:cubicBezTo>
                          <a:pt x="14" y="218"/>
                          <a:pt x="13" y="219"/>
                          <a:pt x="13" y="221"/>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3" name="Google Shape;53;p4"/>
                  <p:cNvSpPr/>
                  <p:nvPr/>
                </p:nvSpPr>
                <p:spPr>
                  <a:xfrm>
                    <a:off x="6510338" y="2019300"/>
                    <a:ext cx="519113" cy="550862"/>
                  </a:xfrm>
                  <a:custGeom>
                    <a:avLst/>
                    <a:gdLst/>
                    <a:ahLst/>
                    <a:cxnLst/>
                    <a:rect l="l" t="t" r="r" b="b"/>
                    <a:pathLst>
                      <a:path w="356" h="378" extrusionOk="0">
                        <a:moveTo>
                          <a:pt x="82" y="36"/>
                        </a:moveTo>
                        <a:cubicBezTo>
                          <a:pt x="84" y="37"/>
                          <a:pt x="85" y="38"/>
                          <a:pt x="87" y="39"/>
                        </a:cubicBezTo>
                        <a:cubicBezTo>
                          <a:pt x="88" y="37"/>
                          <a:pt x="87" y="35"/>
                          <a:pt x="89" y="33"/>
                        </a:cubicBezTo>
                        <a:cubicBezTo>
                          <a:pt x="92" y="31"/>
                          <a:pt x="95" y="32"/>
                          <a:pt x="98" y="31"/>
                        </a:cubicBezTo>
                        <a:cubicBezTo>
                          <a:pt x="94" y="36"/>
                          <a:pt x="92" y="39"/>
                          <a:pt x="92" y="45"/>
                        </a:cubicBezTo>
                        <a:cubicBezTo>
                          <a:pt x="92" y="49"/>
                          <a:pt x="93" y="51"/>
                          <a:pt x="93" y="56"/>
                        </a:cubicBezTo>
                        <a:cubicBezTo>
                          <a:pt x="90" y="59"/>
                          <a:pt x="88" y="59"/>
                          <a:pt x="85" y="61"/>
                        </a:cubicBezTo>
                        <a:cubicBezTo>
                          <a:pt x="87" y="65"/>
                          <a:pt x="87" y="68"/>
                          <a:pt x="88" y="72"/>
                        </a:cubicBezTo>
                        <a:cubicBezTo>
                          <a:pt x="89" y="75"/>
                          <a:pt x="91" y="75"/>
                          <a:pt x="93" y="77"/>
                        </a:cubicBezTo>
                        <a:cubicBezTo>
                          <a:pt x="98" y="81"/>
                          <a:pt x="102" y="82"/>
                          <a:pt x="108" y="83"/>
                        </a:cubicBezTo>
                        <a:cubicBezTo>
                          <a:pt x="108" y="83"/>
                          <a:pt x="108" y="83"/>
                          <a:pt x="108" y="82"/>
                        </a:cubicBezTo>
                        <a:cubicBezTo>
                          <a:pt x="108" y="80"/>
                          <a:pt x="106" y="79"/>
                          <a:pt x="106" y="77"/>
                        </a:cubicBezTo>
                        <a:cubicBezTo>
                          <a:pt x="106" y="74"/>
                          <a:pt x="108" y="73"/>
                          <a:pt x="108" y="71"/>
                        </a:cubicBezTo>
                        <a:cubicBezTo>
                          <a:pt x="108" y="69"/>
                          <a:pt x="106" y="68"/>
                          <a:pt x="106" y="66"/>
                        </a:cubicBezTo>
                        <a:cubicBezTo>
                          <a:pt x="106" y="65"/>
                          <a:pt x="108" y="65"/>
                          <a:pt x="109" y="64"/>
                        </a:cubicBezTo>
                        <a:cubicBezTo>
                          <a:pt x="109" y="63"/>
                          <a:pt x="109" y="62"/>
                          <a:pt x="110" y="61"/>
                        </a:cubicBezTo>
                        <a:cubicBezTo>
                          <a:pt x="112" y="59"/>
                          <a:pt x="115" y="59"/>
                          <a:pt x="115" y="57"/>
                        </a:cubicBezTo>
                        <a:cubicBezTo>
                          <a:pt x="115" y="54"/>
                          <a:pt x="117" y="54"/>
                          <a:pt x="117" y="51"/>
                        </a:cubicBezTo>
                        <a:cubicBezTo>
                          <a:pt x="117" y="48"/>
                          <a:pt x="117" y="48"/>
                          <a:pt x="117" y="48"/>
                        </a:cubicBezTo>
                        <a:cubicBezTo>
                          <a:pt x="117" y="44"/>
                          <a:pt x="118" y="41"/>
                          <a:pt x="121" y="41"/>
                        </a:cubicBezTo>
                        <a:cubicBezTo>
                          <a:pt x="126" y="41"/>
                          <a:pt x="129" y="43"/>
                          <a:pt x="131" y="48"/>
                        </a:cubicBezTo>
                        <a:cubicBezTo>
                          <a:pt x="133" y="47"/>
                          <a:pt x="134" y="47"/>
                          <a:pt x="137" y="46"/>
                        </a:cubicBezTo>
                        <a:cubicBezTo>
                          <a:pt x="137" y="47"/>
                          <a:pt x="137" y="48"/>
                          <a:pt x="137" y="49"/>
                        </a:cubicBezTo>
                        <a:cubicBezTo>
                          <a:pt x="137" y="50"/>
                          <a:pt x="135" y="50"/>
                          <a:pt x="135" y="51"/>
                        </a:cubicBezTo>
                        <a:cubicBezTo>
                          <a:pt x="133" y="54"/>
                          <a:pt x="133" y="56"/>
                          <a:pt x="133" y="60"/>
                        </a:cubicBezTo>
                        <a:cubicBezTo>
                          <a:pt x="133" y="65"/>
                          <a:pt x="133" y="65"/>
                          <a:pt x="133" y="65"/>
                        </a:cubicBezTo>
                        <a:cubicBezTo>
                          <a:pt x="134" y="66"/>
                          <a:pt x="134" y="66"/>
                          <a:pt x="134" y="66"/>
                        </a:cubicBezTo>
                        <a:cubicBezTo>
                          <a:pt x="138" y="63"/>
                          <a:pt x="140" y="61"/>
                          <a:pt x="144" y="58"/>
                        </a:cubicBezTo>
                        <a:cubicBezTo>
                          <a:pt x="146" y="56"/>
                          <a:pt x="146" y="54"/>
                          <a:pt x="148" y="54"/>
                        </a:cubicBezTo>
                        <a:cubicBezTo>
                          <a:pt x="151" y="54"/>
                          <a:pt x="151" y="57"/>
                          <a:pt x="153" y="58"/>
                        </a:cubicBezTo>
                        <a:cubicBezTo>
                          <a:pt x="155" y="59"/>
                          <a:pt x="157" y="59"/>
                          <a:pt x="159" y="61"/>
                        </a:cubicBezTo>
                        <a:cubicBezTo>
                          <a:pt x="162" y="63"/>
                          <a:pt x="162" y="67"/>
                          <a:pt x="166" y="69"/>
                        </a:cubicBezTo>
                        <a:cubicBezTo>
                          <a:pt x="166" y="69"/>
                          <a:pt x="166" y="68"/>
                          <a:pt x="166" y="68"/>
                        </a:cubicBezTo>
                        <a:cubicBezTo>
                          <a:pt x="166" y="65"/>
                          <a:pt x="167" y="63"/>
                          <a:pt x="165" y="61"/>
                        </a:cubicBezTo>
                        <a:cubicBezTo>
                          <a:pt x="163" y="60"/>
                          <a:pt x="161" y="60"/>
                          <a:pt x="160" y="58"/>
                        </a:cubicBezTo>
                        <a:cubicBezTo>
                          <a:pt x="165" y="56"/>
                          <a:pt x="167" y="52"/>
                          <a:pt x="171" y="48"/>
                        </a:cubicBezTo>
                        <a:cubicBezTo>
                          <a:pt x="174" y="50"/>
                          <a:pt x="177" y="50"/>
                          <a:pt x="179" y="53"/>
                        </a:cubicBezTo>
                        <a:cubicBezTo>
                          <a:pt x="180" y="56"/>
                          <a:pt x="180" y="61"/>
                          <a:pt x="183" y="61"/>
                        </a:cubicBezTo>
                        <a:cubicBezTo>
                          <a:pt x="188" y="61"/>
                          <a:pt x="186" y="51"/>
                          <a:pt x="191" y="50"/>
                        </a:cubicBezTo>
                        <a:cubicBezTo>
                          <a:pt x="193" y="49"/>
                          <a:pt x="195" y="50"/>
                          <a:pt x="197" y="49"/>
                        </a:cubicBezTo>
                        <a:cubicBezTo>
                          <a:pt x="199" y="49"/>
                          <a:pt x="200" y="47"/>
                          <a:pt x="202" y="47"/>
                        </a:cubicBezTo>
                        <a:cubicBezTo>
                          <a:pt x="203" y="47"/>
                          <a:pt x="203" y="48"/>
                          <a:pt x="204" y="48"/>
                        </a:cubicBezTo>
                        <a:cubicBezTo>
                          <a:pt x="206" y="48"/>
                          <a:pt x="206" y="45"/>
                          <a:pt x="208" y="44"/>
                        </a:cubicBezTo>
                        <a:cubicBezTo>
                          <a:pt x="210" y="42"/>
                          <a:pt x="212" y="42"/>
                          <a:pt x="215" y="42"/>
                        </a:cubicBezTo>
                        <a:cubicBezTo>
                          <a:pt x="219" y="42"/>
                          <a:pt x="224" y="42"/>
                          <a:pt x="224" y="38"/>
                        </a:cubicBezTo>
                        <a:cubicBezTo>
                          <a:pt x="227" y="38"/>
                          <a:pt x="230" y="39"/>
                          <a:pt x="232" y="36"/>
                        </a:cubicBezTo>
                        <a:cubicBezTo>
                          <a:pt x="232" y="35"/>
                          <a:pt x="231" y="34"/>
                          <a:pt x="232" y="34"/>
                        </a:cubicBezTo>
                        <a:cubicBezTo>
                          <a:pt x="233" y="32"/>
                          <a:pt x="236" y="31"/>
                          <a:pt x="236" y="29"/>
                        </a:cubicBezTo>
                        <a:cubicBezTo>
                          <a:pt x="238" y="24"/>
                          <a:pt x="243" y="26"/>
                          <a:pt x="246" y="22"/>
                        </a:cubicBezTo>
                        <a:cubicBezTo>
                          <a:pt x="243" y="22"/>
                          <a:pt x="242" y="22"/>
                          <a:pt x="239" y="22"/>
                        </a:cubicBezTo>
                        <a:cubicBezTo>
                          <a:pt x="238" y="22"/>
                          <a:pt x="238" y="21"/>
                          <a:pt x="236" y="21"/>
                        </a:cubicBezTo>
                        <a:cubicBezTo>
                          <a:pt x="235" y="23"/>
                          <a:pt x="233" y="23"/>
                          <a:pt x="231" y="23"/>
                        </a:cubicBezTo>
                        <a:cubicBezTo>
                          <a:pt x="228" y="24"/>
                          <a:pt x="226" y="25"/>
                          <a:pt x="223" y="25"/>
                        </a:cubicBezTo>
                        <a:cubicBezTo>
                          <a:pt x="221" y="25"/>
                          <a:pt x="220" y="24"/>
                          <a:pt x="218" y="25"/>
                        </a:cubicBezTo>
                        <a:cubicBezTo>
                          <a:pt x="219" y="23"/>
                          <a:pt x="219" y="21"/>
                          <a:pt x="221" y="20"/>
                        </a:cubicBezTo>
                        <a:cubicBezTo>
                          <a:pt x="223" y="19"/>
                          <a:pt x="225" y="21"/>
                          <a:pt x="227" y="20"/>
                        </a:cubicBezTo>
                        <a:cubicBezTo>
                          <a:pt x="226" y="18"/>
                          <a:pt x="226" y="18"/>
                          <a:pt x="226" y="18"/>
                        </a:cubicBezTo>
                        <a:cubicBezTo>
                          <a:pt x="226" y="17"/>
                          <a:pt x="226" y="17"/>
                          <a:pt x="226" y="17"/>
                        </a:cubicBezTo>
                        <a:cubicBezTo>
                          <a:pt x="228" y="17"/>
                          <a:pt x="228" y="17"/>
                          <a:pt x="228" y="17"/>
                        </a:cubicBezTo>
                        <a:cubicBezTo>
                          <a:pt x="229" y="17"/>
                          <a:pt x="229" y="17"/>
                          <a:pt x="230" y="17"/>
                        </a:cubicBezTo>
                        <a:cubicBezTo>
                          <a:pt x="233" y="17"/>
                          <a:pt x="231" y="12"/>
                          <a:pt x="234" y="10"/>
                        </a:cubicBezTo>
                        <a:cubicBezTo>
                          <a:pt x="236" y="8"/>
                          <a:pt x="237" y="9"/>
                          <a:pt x="239" y="9"/>
                        </a:cubicBezTo>
                        <a:cubicBezTo>
                          <a:pt x="241" y="8"/>
                          <a:pt x="242" y="7"/>
                          <a:pt x="245" y="6"/>
                        </a:cubicBezTo>
                        <a:cubicBezTo>
                          <a:pt x="245" y="6"/>
                          <a:pt x="245" y="6"/>
                          <a:pt x="245" y="6"/>
                        </a:cubicBezTo>
                        <a:cubicBezTo>
                          <a:pt x="245" y="4"/>
                          <a:pt x="246" y="3"/>
                          <a:pt x="246" y="0"/>
                        </a:cubicBezTo>
                        <a:cubicBezTo>
                          <a:pt x="248" y="2"/>
                          <a:pt x="247" y="5"/>
                          <a:pt x="250" y="6"/>
                        </a:cubicBezTo>
                        <a:cubicBezTo>
                          <a:pt x="256" y="8"/>
                          <a:pt x="260" y="6"/>
                          <a:pt x="265" y="9"/>
                        </a:cubicBezTo>
                        <a:cubicBezTo>
                          <a:pt x="262" y="14"/>
                          <a:pt x="260" y="16"/>
                          <a:pt x="259" y="21"/>
                        </a:cubicBezTo>
                        <a:cubicBezTo>
                          <a:pt x="260" y="21"/>
                          <a:pt x="260" y="22"/>
                          <a:pt x="260" y="22"/>
                        </a:cubicBezTo>
                        <a:cubicBezTo>
                          <a:pt x="261" y="22"/>
                          <a:pt x="261" y="21"/>
                          <a:pt x="262" y="21"/>
                        </a:cubicBezTo>
                        <a:cubicBezTo>
                          <a:pt x="265" y="21"/>
                          <a:pt x="266" y="23"/>
                          <a:pt x="269" y="24"/>
                        </a:cubicBezTo>
                        <a:cubicBezTo>
                          <a:pt x="269" y="27"/>
                          <a:pt x="267" y="29"/>
                          <a:pt x="269" y="32"/>
                        </a:cubicBezTo>
                        <a:cubicBezTo>
                          <a:pt x="270" y="35"/>
                          <a:pt x="273" y="36"/>
                          <a:pt x="276" y="39"/>
                        </a:cubicBezTo>
                        <a:cubicBezTo>
                          <a:pt x="278" y="40"/>
                          <a:pt x="279" y="44"/>
                          <a:pt x="281" y="44"/>
                        </a:cubicBezTo>
                        <a:cubicBezTo>
                          <a:pt x="284" y="44"/>
                          <a:pt x="286" y="43"/>
                          <a:pt x="289" y="43"/>
                        </a:cubicBezTo>
                        <a:cubicBezTo>
                          <a:pt x="290" y="43"/>
                          <a:pt x="290" y="43"/>
                          <a:pt x="290" y="44"/>
                        </a:cubicBezTo>
                        <a:cubicBezTo>
                          <a:pt x="290" y="45"/>
                          <a:pt x="289" y="46"/>
                          <a:pt x="289" y="48"/>
                        </a:cubicBezTo>
                        <a:cubicBezTo>
                          <a:pt x="289" y="50"/>
                          <a:pt x="291" y="50"/>
                          <a:pt x="292" y="51"/>
                        </a:cubicBezTo>
                        <a:cubicBezTo>
                          <a:pt x="294" y="52"/>
                          <a:pt x="293" y="56"/>
                          <a:pt x="295" y="56"/>
                        </a:cubicBezTo>
                        <a:cubicBezTo>
                          <a:pt x="297" y="56"/>
                          <a:pt x="298" y="53"/>
                          <a:pt x="299" y="52"/>
                        </a:cubicBezTo>
                        <a:cubicBezTo>
                          <a:pt x="301" y="53"/>
                          <a:pt x="300" y="55"/>
                          <a:pt x="300" y="57"/>
                        </a:cubicBezTo>
                        <a:cubicBezTo>
                          <a:pt x="300" y="59"/>
                          <a:pt x="300" y="63"/>
                          <a:pt x="302" y="63"/>
                        </a:cubicBezTo>
                        <a:cubicBezTo>
                          <a:pt x="303" y="63"/>
                          <a:pt x="304" y="62"/>
                          <a:pt x="305" y="62"/>
                        </a:cubicBezTo>
                        <a:cubicBezTo>
                          <a:pt x="307" y="62"/>
                          <a:pt x="307" y="65"/>
                          <a:pt x="309" y="65"/>
                        </a:cubicBezTo>
                        <a:cubicBezTo>
                          <a:pt x="312" y="65"/>
                          <a:pt x="313" y="62"/>
                          <a:pt x="315" y="62"/>
                        </a:cubicBezTo>
                        <a:cubicBezTo>
                          <a:pt x="317" y="62"/>
                          <a:pt x="318" y="62"/>
                          <a:pt x="320" y="62"/>
                        </a:cubicBezTo>
                        <a:cubicBezTo>
                          <a:pt x="322" y="62"/>
                          <a:pt x="321" y="64"/>
                          <a:pt x="322" y="65"/>
                        </a:cubicBezTo>
                        <a:cubicBezTo>
                          <a:pt x="324" y="67"/>
                          <a:pt x="328" y="66"/>
                          <a:pt x="328" y="69"/>
                        </a:cubicBezTo>
                        <a:cubicBezTo>
                          <a:pt x="328" y="73"/>
                          <a:pt x="328" y="73"/>
                          <a:pt x="328" y="73"/>
                        </a:cubicBezTo>
                        <a:cubicBezTo>
                          <a:pt x="328" y="74"/>
                          <a:pt x="329" y="75"/>
                          <a:pt x="331" y="75"/>
                        </a:cubicBezTo>
                        <a:cubicBezTo>
                          <a:pt x="333" y="76"/>
                          <a:pt x="335" y="77"/>
                          <a:pt x="337" y="78"/>
                        </a:cubicBezTo>
                        <a:cubicBezTo>
                          <a:pt x="337" y="78"/>
                          <a:pt x="337" y="78"/>
                          <a:pt x="337" y="78"/>
                        </a:cubicBezTo>
                        <a:cubicBezTo>
                          <a:pt x="337" y="80"/>
                          <a:pt x="337" y="83"/>
                          <a:pt x="337" y="86"/>
                        </a:cubicBezTo>
                        <a:cubicBezTo>
                          <a:pt x="337" y="92"/>
                          <a:pt x="336" y="98"/>
                          <a:pt x="341" y="100"/>
                        </a:cubicBezTo>
                        <a:cubicBezTo>
                          <a:pt x="345" y="102"/>
                          <a:pt x="347" y="101"/>
                          <a:pt x="351" y="103"/>
                        </a:cubicBezTo>
                        <a:cubicBezTo>
                          <a:pt x="353" y="103"/>
                          <a:pt x="356" y="103"/>
                          <a:pt x="356" y="105"/>
                        </a:cubicBezTo>
                        <a:cubicBezTo>
                          <a:pt x="356" y="109"/>
                          <a:pt x="351" y="108"/>
                          <a:pt x="348" y="111"/>
                        </a:cubicBezTo>
                        <a:cubicBezTo>
                          <a:pt x="344" y="115"/>
                          <a:pt x="343" y="120"/>
                          <a:pt x="341" y="125"/>
                        </a:cubicBezTo>
                        <a:cubicBezTo>
                          <a:pt x="329" y="150"/>
                          <a:pt x="331" y="141"/>
                          <a:pt x="324" y="116"/>
                        </a:cubicBezTo>
                        <a:cubicBezTo>
                          <a:pt x="328" y="116"/>
                          <a:pt x="329" y="112"/>
                          <a:pt x="330" y="108"/>
                        </a:cubicBezTo>
                        <a:cubicBezTo>
                          <a:pt x="330" y="105"/>
                          <a:pt x="332" y="104"/>
                          <a:pt x="332" y="101"/>
                        </a:cubicBezTo>
                        <a:cubicBezTo>
                          <a:pt x="332" y="99"/>
                          <a:pt x="331" y="97"/>
                          <a:pt x="329" y="97"/>
                        </a:cubicBezTo>
                        <a:cubicBezTo>
                          <a:pt x="327" y="97"/>
                          <a:pt x="327" y="100"/>
                          <a:pt x="326" y="100"/>
                        </a:cubicBezTo>
                        <a:cubicBezTo>
                          <a:pt x="324" y="100"/>
                          <a:pt x="323" y="98"/>
                          <a:pt x="321" y="97"/>
                        </a:cubicBezTo>
                        <a:cubicBezTo>
                          <a:pt x="316" y="95"/>
                          <a:pt x="312" y="94"/>
                          <a:pt x="306" y="94"/>
                        </a:cubicBezTo>
                        <a:cubicBezTo>
                          <a:pt x="302" y="94"/>
                          <a:pt x="300" y="94"/>
                          <a:pt x="296" y="94"/>
                        </a:cubicBezTo>
                        <a:cubicBezTo>
                          <a:pt x="294" y="94"/>
                          <a:pt x="292" y="94"/>
                          <a:pt x="290" y="94"/>
                        </a:cubicBezTo>
                        <a:cubicBezTo>
                          <a:pt x="284" y="94"/>
                          <a:pt x="284" y="94"/>
                          <a:pt x="284" y="94"/>
                        </a:cubicBezTo>
                        <a:cubicBezTo>
                          <a:pt x="282" y="94"/>
                          <a:pt x="281" y="95"/>
                          <a:pt x="279" y="95"/>
                        </a:cubicBezTo>
                        <a:cubicBezTo>
                          <a:pt x="275" y="95"/>
                          <a:pt x="273" y="94"/>
                          <a:pt x="269" y="94"/>
                        </a:cubicBezTo>
                        <a:cubicBezTo>
                          <a:pt x="261" y="94"/>
                          <a:pt x="257" y="98"/>
                          <a:pt x="249" y="101"/>
                        </a:cubicBezTo>
                        <a:cubicBezTo>
                          <a:pt x="243" y="103"/>
                          <a:pt x="239" y="104"/>
                          <a:pt x="234" y="107"/>
                        </a:cubicBezTo>
                        <a:cubicBezTo>
                          <a:pt x="226" y="111"/>
                          <a:pt x="222" y="113"/>
                          <a:pt x="215" y="116"/>
                        </a:cubicBezTo>
                        <a:cubicBezTo>
                          <a:pt x="211" y="118"/>
                          <a:pt x="209" y="119"/>
                          <a:pt x="206" y="121"/>
                        </a:cubicBezTo>
                        <a:cubicBezTo>
                          <a:pt x="203" y="123"/>
                          <a:pt x="200" y="124"/>
                          <a:pt x="200" y="127"/>
                        </a:cubicBezTo>
                        <a:cubicBezTo>
                          <a:pt x="200" y="132"/>
                          <a:pt x="200" y="132"/>
                          <a:pt x="200" y="132"/>
                        </a:cubicBezTo>
                        <a:cubicBezTo>
                          <a:pt x="200" y="139"/>
                          <a:pt x="196" y="142"/>
                          <a:pt x="191" y="146"/>
                        </a:cubicBezTo>
                        <a:cubicBezTo>
                          <a:pt x="186" y="150"/>
                          <a:pt x="184" y="152"/>
                          <a:pt x="181" y="157"/>
                        </a:cubicBezTo>
                        <a:cubicBezTo>
                          <a:pt x="178" y="162"/>
                          <a:pt x="175" y="164"/>
                          <a:pt x="175" y="170"/>
                        </a:cubicBezTo>
                        <a:cubicBezTo>
                          <a:pt x="175" y="181"/>
                          <a:pt x="175" y="181"/>
                          <a:pt x="175" y="181"/>
                        </a:cubicBezTo>
                        <a:cubicBezTo>
                          <a:pt x="177" y="181"/>
                          <a:pt x="178" y="181"/>
                          <a:pt x="179" y="181"/>
                        </a:cubicBezTo>
                        <a:cubicBezTo>
                          <a:pt x="183" y="181"/>
                          <a:pt x="182" y="187"/>
                          <a:pt x="182" y="191"/>
                        </a:cubicBezTo>
                        <a:cubicBezTo>
                          <a:pt x="182" y="195"/>
                          <a:pt x="182" y="198"/>
                          <a:pt x="184" y="202"/>
                        </a:cubicBezTo>
                        <a:cubicBezTo>
                          <a:pt x="187" y="206"/>
                          <a:pt x="189" y="208"/>
                          <a:pt x="193" y="211"/>
                        </a:cubicBezTo>
                        <a:cubicBezTo>
                          <a:pt x="195" y="213"/>
                          <a:pt x="196" y="216"/>
                          <a:pt x="199" y="216"/>
                        </a:cubicBezTo>
                        <a:cubicBezTo>
                          <a:pt x="201" y="216"/>
                          <a:pt x="202" y="214"/>
                          <a:pt x="205" y="214"/>
                        </a:cubicBezTo>
                        <a:cubicBezTo>
                          <a:pt x="207" y="214"/>
                          <a:pt x="208" y="214"/>
                          <a:pt x="208" y="216"/>
                        </a:cubicBezTo>
                        <a:cubicBezTo>
                          <a:pt x="208" y="220"/>
                          <a:pt x="205" y="221"/>
                          <a:pt x="203" y="224"/>
                        </a:cubicBezTo>
                        <a:cubicBezTo>
                          <a:pt x="197" y="232"/>
                          <a:pt x="193" y="237"/>
                          <a:pt x="193" y="247"/>
                        </a:cubicBezTo>
                        <a:cubicBezTo>
                          <a:pt x="193" y="251"/>
                          <a:pt x="196" y="253"/>
                          <a:pt x="196" y="257"/>
                        </a:cubicBezTo>
                        <a:cubicBezTo>
                          <a:pt x="196" y="260"/>
                          <a:pt x="192" y="261"/>
                          <a:pt x="190" y="264"/>
                        </a:cubicBezTo>
                        <a:cubicBezTo>
                          <a:pt x="186" y="275"/>
                          <a:pt x="181" y="281"/>
                          <a:pt x="178" y="292"/>
                        </a:cubicBezTo>
                        <a:cubicBezTo>
                          <a:pt x="177" y="296"/>
                          <a:pt x="176" y="297"/>
                          <a:pt x="176" y="301"/>
                        </a:cubicBezTo>
                        <a:cubicBezTo>
                          <a:pt x="176" y="303"/>
                          <a:pt x="177" y="303"/>
                          <a:pt x="177" y="305"/>
                        </a:cubicBezTo>
                        <a:cubicBezTo>
                          <a:pt x="177" y="309"/>
                          <a:pt x="174" y="310"/>
                          <a:pt x="174" y="313"/>
                        </a:cubicBezTo>
                        <a:cubicBezTo>
                          <a:pt x="173" y="319"/>
                          <a:pt x="171" y="322"/>
                          <a:pt x="168" y="327"/>
                        </a:cubicBezTo>
                        <a:cubicBezTo>
                          <a:pt x="166" y="329"/>
                          <a:pt x="165" y="332"/>
                          <a:pt x="163" y="334"/>
                        </a:cubicBezTo>
                        <a:cubicBezTo>
                          <a:pt x="157" y="338"/>
                          <a:pt x="151" y="337"/>
                          <a:pt x="146" y="343"/>
                        </a:cubicBezTo>
                        <a:cubicBezTo>
                          <a:pt x="142" y="347"/>
                          <a:pt x="142" y="351"/>
                          <a:pt x="142" y="357"/>
                        </a:cubicBezTo>
                        <a:cubicBezTo>
                          <a:pt x="142" y="366"/>
                          <a:pt x="137" y="370"/>
                          <a:pt x="136" y="378"/>
                        </a:cubicBezTo>
                        <a:cubicBezTo>
                          <a:pt x="136" y="378"/>
                          <a:pt x="136" y="378"/>
                          <a:pt x="136" y="378"/>
                        </a:cubicBezTo>
                        <a:cubicBezTo>
                          <a:pt x="128" y="378"/>
                          <a:pt x="124" y="377"/>
                          <a:pt x="117" y="374"/>
                        </a:cubicBezTo>
                        <a:cubicBezTo>
                          <a:pt x="112" y="372"/>
                          <a:pt x="110" y="371"/>
                          <a:pt x="106" y="368"/>
                        </a:cubicBezTo>
                        <a:cubicBezTo>
                          <a:pt x="103" y="367"/>
                          <a:pt x="99" y="367"/>
                          <a:pt x="99" y="364"/>
                        </a:cubicBezTo>
                        <a:cubicBezTo>
                          <a:pt x="99" y="359"/>
                          <a:pt x="99" y="359"/>
                          <a:pt x="99" y="359"/>
                        </a:cubicBezTo>
                        <a:cubicBezTo>
                          <a:pt x="99" y="357"/>
                          <a:pt x="98" y="357"/>
                          <a:pt x="98" y="355"/>
                        </a:cubicBezTo>
                        <a:cubicBezTo>
                          <a:pt x="98" y="350"/>
                          <a:pt x="98" y="350"/>
                          <a:pt x="98" y="350"/>
                        </a:cubicBezTo>
                        <a:cubicBezTo>
                          <a:pt x="98" y="349"/>
                          <a:pt x="97" y="348"/>
                          <a:pt x="97" y="347"/>
                        </a:cubicBezTo>
                        <a:cubicBezTo>
                          <a:pt x="97" y="347"/>
                          <a:pt x="97" y="347"/>
                          <a:pt x="97" y="346"/>
                        </a:cubicBezTo>
                        <a:cubicBezTo>
                          <a:pt x="97" y="341"/>
                          <a:pt x="93" y="339"/>
                          <a:pt x="93" y="334"/>
                        </a:cubicBezTo>
                        <a:cubicBezTo>
                          <a:pt x="93" y="326"/>
                          <a:pt x="93" y="326"/>
                          <a:pt x="93" y="326"/>
                        </a:cubicBezTo>
                        <a:cubicBezTo>
                          <a:pt x="93" y="322"/>
                          <a:pt x="92" y="321"/>
                          <a:pt x="89" y="318"/>
                        </a:cubicBezTo>
                        <a:cubicBezTo>
                          <a:pt x="88" y="317"/>
                          <a:pt x="86" y="316"/>
                          <a:pt x="86" y="314"/>
                        </a:cubicBezTo>
                        <a:cubicBezTo>
                          <a:pt x="86" y="308"/>
                          <a:pt x="86" y="308"/>
                          <a:pt x="86" y="308"/>
                        </a:cubicBezTo>
                        <a:cubicBezTo>
                          <a:pt x="86" y="304"/>
                          <a:pt x="77" y="306"/>
                          <a:pt x="77" y="301"/>
                        </a:cubicBezTo>
                        <a:cubicBezTo>
                          <a:pt x="77" y="298"/>
                          <a:pt x="77" y="297"/>
                          <a:pt x="77" y="294"/>
                        </a:cubicBezTo>
                        <a:cubicBezTo>
                          <a:pt x="71" y="292"/>
                          <a:pt x="67" y="292"/>
                          <a:pt x="60" y="290"/>
                        </a:cubicBezTo>
                        <a:cubicBezTo>
                          <a:pt x="61" y="285"/>
                          <a:pt x="63" y="282"/>
                          <a:pt x="63" y="276"/>
                        </a:cubicBezTo>
                        <a:cubicBezTo>
                          <a:pt x="63" y="275"/>
                          <a:pt x="61" y="275"/>
                          <a:pt x="60" y="273"/>
                        </a:cubicBezTo>
                        <a:cubicBezTo>
                          <a:pt x="68" y="252"/>
                          <a:pt x="68" y="252"/>
                          <a:pt x="68" y="252"/>
                        </a:cubicBezTo>
                        <a:cubicBezTo>
                          <a:pt x="67" y="252"/>
                          <a:pt x="67" y="252"/>
                          <a:pt x="67" y="252"/>
                        </a:cubicBezTo>
                        <a:cubicBezTo>
                          <a:pt x="67" y="252"/>
                          <a:pt x="67" y="253"/>
                          <a:pt x="66" y="253"/>
                        </a:cubicBezTo>
                        <a:cubicBezTo>
                          <a:pt x="66" y="253"/>
                          <a:pt x="66" y="252"/>
                          <a:pt x="65" y="252"/>
                        </a:cubicBezTo>
                        <a:cubicBezTo>
                          <a:pt x="66" y="248"/>
                          <a:pt x="69" y="247"/>
                          <a:pt x="70" y="242"/>
                        </a:cubicBezTo>
                        <a:cubicBezTo>
                          <a:pt x="70" y="238"/>
                          <a:pt x="72" y="234"/>
                          <a:pt x="76" y="234"/>
                        </a:cubicBezTo>
                        <a:cubicBezTo>
                          <a:pt x="77" y="234"/>
                          <a:pt x="77" y="234"/>
                          <a:pt x="78" y="235"/>
                        </a:cubicBezTo>
                        <a:cubicBezTo>
                          <a:pt x="79" y="234"/>
                          <a:pt x="79" y="234"/>
                          <a:pt x="79" y="234"/>
                        </a:cubicBezTo>
                        <a:cubicBezTo>
                          <a:pt x="79" y="232"/>
                          <a:pt x="81" y="230"/>
                          <a:pt x="81" y="228"/>
                        </a:cubicBezTo>
                        <a:cubicBezTo>
                          <a:pt x="81" y="226"/>
                          <a:pt x="79" y="226"/>
                          <a:pt x="79" y="224"/>
                        </a:cubicBezTo>
                        <a:cubicBezTo>
                          <a:pt x="79" y="221"/>
                          <a:pt x="81" y="219"/>
                          <a:pt x="83" y="216"/>
                        </a:cubicBezTo>
                        <a:cubicBezTo>
                          <a:pt x="86" y="212"/>
                          <a:pt x="86" y="209"/>
                          <a:pt x="88" y="205"/>
                        </a:cubicBezTo>
                        <a:cubicBezTo>
                          <a:pt x="90" y="201"/>
                          <a:pt x="92" y="199"/>
                          <a:pt x="92" y="195"/>
                        </a:cubicBezTo>
                        <a:cubicBezTo>
                          <a:pt x="92" y="192"/>
                          <a:pt x="91" y="190"/>
                          <a:pt x="89" y="188"/>
                        </a:cubicBezTo>
                        <a:cubicBezTo>
                          <a:pt x="87" y="187"/>
                          <a:pt x="86" y="188"/>
                          <a:pt x="83" y="188"/>
                        </a:cubicBezTo>
                        <a:cubicBezTo>
                          <a:pt x="82" y="187"/>
                          <a:pt x="81" y="187"/>
                          <a:pt x="79" y="187"/>
                        </a:cubicBezTo>
                        <a:cubicBezTo>
                          <a:pt x="76" y="187"/>
                          <a:pt x="76" y="189"/>
                          <a:pt x="75" y="191"/>
                        </a:cubicBezTo>
                        <a:cubicBezTo>
                          <a:pt x="74" y="192"/>
                          <a:pt x="72" y="193"/>
                          <a:pt x="72" y="194"/>
                        </a:cubicBezTo>
                        <a:cubicBezTo>
                          <a:pt x="72" y="197"/>
                          <a:pt x="75" y="198"/>
                          <a:pt x="77" y="200"/>
                        </a:cubicBezTo>
                        <a:cubicBezTo>
                          <a:pt x="80" y="203"/>
                          <a:pt x="80" y="207"/>
                          <a:pt x="80" y="211"/>
                        </a:cubicBezTo>
                        <a:cubicBezTo>
                          <a:pt x="80" y="215"/>
                          <a:pt x="75" y="213"/>
                          <a:pt x="72" y="214"/>
                        </a:cubicBezTo>
                        <a:cubicBezTo>
                          <a:pt x="69" y="215"/>
                          <a:pt x="69" y="218"/>
                          <a:pt x="67" y="219"/>
                        </a:cubicBezTo>
                        <a:cubicBezTo>
                          <a:pt x="66" y="218"/>
                          <a:pt x="65" y="218"/>
                          <a:pt x="63" y="217"/>
                        </a:cubicBezTo>
                        <a:cubicBezTo>
                          <a:pt x="63" y="215"/>
                          <a:pt x="64" y="214"/>
                          <a:pt x="64" y="212"/>
                        </a:cubicBezTo>
                        <a:cubicBezTo>
                          <a:pt x="64" y="209"/>
                          <a:pt x="61" y="206"/>
                          <a:pt x="58" y="206"/>
                        </a:cubicBezTo>
                        <a:cubicBezTo>
                          <a:pt x="58" y="205"/>
                          <a:pt x="58" y="205"/>
                          <a:pt x="58" y="205"/>
                        </a:cubicBezTo>
                        <a:cubicBezTo>
                          <a:pt x="58" y="203"/>
                          <a:pt x="59" y="202"/>
                          <a:pt x="59" y="201"/>
                        </a:cubicBezTo>
                        <a:cubicBezTo>
                          <a:pt x="59" y="200"/>
                          <a:pt x="59" y="200"/>
                          <a:pt x="59" y="200"/>
                        </a:cubicBezTo>
                        <a:cubicBezTo>
                          <a:pt x="59" y="198"/>
                          <a:pt x="61" y="198"/>
                          <a:pt x="62" y="197"/>
                        </a:cubicBezTo>
                        <a:cubicBezTo>
                          <a:pt x="65" y="194"/>
                          <a:pt x="65" y="191"/>
                          <a:pt x="66" y="187"/>
                        </a:cubicBezTo>
                        <a:cubicBezTo>
                          <a:pt x="62" y="185"/>
                          <a:pt x="59" y="185"/>
                          <a:pt x="56" y="182"/>
                        </a:cubicBezTo>
                        <a:cubicBezTo>
                          <a:pt x="54" y="180"/>
                          <a:pt x="53" y="179"/>
                          <a:pt x="50" y="179"/>
                        </a:cubicBezTo>
                        <a:cubicBezTo>
                          <a:pt x="48" y="179"/>
                          <a:pt x="46" y="181"/>
                          <a:pt x="44" y="181"/>
                        </a:cubicBezTo>
                        <a:cubicBezTo>
                          <a:pt x="41" y="181"/>
                          <a:pt x="42" y="177"/>
                          <a:pt x="39" y="176"/>
                        </a:cubicBezTo>
                        <a:cubicBezTo>
                          <a:pt x="38" y="173"/>
                          <a:pt x="36" y="172"/>
                          <a:pt x="36" y="170"/>
                        </a:cubicBezTo>
                        <a:cubicBezTo>
                          <a:pt x="36" y="164"/>
                          <a:pt x="39" y="162"/>
                          <a:pt x="39" y="156"/>
                        </a:cubicBezTo>
                        <a:cubicBezTo>
                          <a:pt x="39" y="156"/>
                          <a:pt x="39" y="156"/>
                          <a:pt x="39" y="155"/>
                        </a:cubicBezTo>
                        <a:cubicBezTo>
                          <a:pt x="36" y="156"/>
                          <a:pt x="35" y="155"/>
                          <a:pt x="33" y="155"/>
                        </a:cubicBezTo>
                        <a:cubicBezTo>
                          <a:pt x="33" y="151"/>
                          <a:pt x="32" y="149"/>
                          <a:pt x="32" y="145"/>
                        </a:cubicBezTo>
                        <a:cubicBezTo>
                          <a:pt x="32" y="143"/>
                          <a:pt x="34" y="143"/>
                          <a:pt x="34" y="142"/>
                        </a:cubicBezTo>
                        <a:cubicBezTo>
                          <a:pt x="34" y="140"/>
                          <a:pt x="32" y="140"/>
                          <a:pt x="31" y="139"/>
                        </a:cubicBezTo>
                        <a:cubicBezTo>
                          <a:pt x="28" y="138"/>
                          <a:pt x="27" y="137"/>
                          <a:pt x="24" y="137"/>
                        </a:cubicBezTo>
                        <a:cubicBezTo>
                          <a:pt x="23" y="137"/>
                          <a:pt x="23" y="140"/>
                          <a:pt x="22" y="141"/>
                        </a:cubicBezTo>
                        <a:cubicBezTo>
                          <a:pt x="21" y="142"/>
                          <a:pt x="20" y="142"/>
                          <a:pt x="18" y="142"/>
                        </a:cubicBezTo>
                        <a:cubicBezTo>
                          <a:pt x="17" y="137"/>
                          <a:pt x="16" y="134"/>
                          <a:pt x="16" y="129"/>
                        </a:cubicBezTo>
                        <a:cubicBezTo>
                          <a:pt x="16" y="128"/>
                          <a:pt x="16" y="127"/>
                          <a:pt x="17" y="127"/>
                        </a:cubicBezTo>
                        <a:cubicBezTo>
                          <a:pt x="16" y="126"/>
                          <a:pt x="16" y="126"/>
                          <a:pt x="16" y="126"/>
                        </a:cubicBezTo>
                        <a:cubicBezTo>
                          <a:pt x="14" y="127"/>
                          <a:pt x="12" y="126"/>
                          <a:pt x="10" y="127"/>
                        </a:cubicBezTo>
                        <a:cubicBezTo>
                          <a:pt x="8" y="128"/>
                          <a:pt x="8" y="131"/>
                          <a:pt x="7" y="133"/>
                        </a:cubicBezTo>
                        <a:cubicBezTo>
                          <a:pt x="4" y="133"/>
                          <a:pt x="3" y="132"/>
                          <a:pt x="0" y="131"/>
                        </a:cubicBezTo>
                        <a:cubicBezTo>
                          <a:pt x="0" y="131"/>
                          <a:pt x="0" y="131"/>
                          <a:pt x="0" y="131"/>
                        </a:cubicBezTo>
                        <a:cubicBezTo>
                          <a:pt x="0" y="130"/>
                          <a:pt x="0" y="129"/>
                          <a:pt x="0" y="128"/>
                        </a:cubicBezTo>
                        <a:cubicBezTo>
                          <a:pt x="0" y="120"/>
                          <a:pt x="4" y="116"/>
                          <a:pt x="8" y="108"/>
                        </a:cubicBezTo>
                        <a:cubicBezTo>
                          <a:pt x="9" y="106"/>
                          <a:pt x="9" y="104"/>
                          <a:pt x="11" y="102"/>
                        </a:cubicBezTo>
                        <a:cubicBezTo>
                          <a:pt x="13" y="100"/>
                          <a:pt x="15" y="101"/>
                          <a:pt x="16" y="99"/>
                        </a:cubicBezTo>
                        <a:cubicBezTo>
                          <a:pt x="18" y="98"/>
                          <a:pt x="18" y="97"/>
                          <a:pt x="19" y="96"/>
                        </a:cubicBezTo>
                        <a:cubicBezTo>
                          <a:pt x="23" y="93"/>
                          <a:pt x="26" y="91"/>
                          <a:pt x="27" y="86"/>
                        </a:cubicBezTo>
                        <a:cubicBezTo>
                          <a:pt x="28" y="86"/>
                          <a:pt x="28" y="86"/>
                          <a:pt x="28" y="86"/>
                        </a:cubicBezTo>
                        <a:cubicBezTo>
                          <a:pt x="29" y="86"/>
                          <a:pt x="30" y="87"/>
                          <a:pt x="31" y="87"/>
                        </a:cubicBezTo>
                        <a:cubicBezTo>
                          <a:pt x="33" y="87"/>
                          <a:pt x="35" y="85"/>
                          <a:pt x="35" y="83"/>
                        </a:cubicBezTo>
                        <a:cubicBezTo>
                          <a:pt x="35" y="82"/>
                          <a:pt x="34" y="82"/>
                          <a:pt x="34" y="81"/>
                        </a:cubicBezTo>
                        <a:cubicBezTo>
                          <a:pt x="34" y="81"/>
                          <a:pt x="35" y="80"/>
                          <a:pt x="35" y="80"/>
                        </a:cubicBezTo>
                        <a:cubicBezTo>
                          <a:pt x="37" y="80"/>
                          <a:pt x="38" y="80"/>
                          <a:pt x="40" y="80"/>
                        </a:cubicBezTo>
                        <a:cubicBezTo>
                          <a:pt x="42" y="80"/>
                          <a:pt x="43" y="82"/>
                          <a:pt x="46" y="82"/>
                        </a:cubicBezTo>
                        <a:cubicBezTo>
                          <a:pt x="49" y="82"/>
                          <a:pt x="49" y="78"/>
                          <a:pt x="51" y="77"/>
                        </a:cubicBezTo>
                        <a:cubicBezTo>
                          <a:pt x="52" y="77"/>
                          <a:pt x="54" y="78"/>
                          <a:pt x="55" y="77"/>
                        </a:cubicBezTo>
                        <a:cubicBezTo>
                          <a:pt x="57" y="76"/>
                          <a:pt x="57" y="74"/>
                          <a:pt x="59" y="73"/>
                        </a:cubicBezTo>
                        <a:cubicBezTo>
                          <a:pt x="62" y="72"/>
                          <a:pt x="65" y="72"/>
                          <a:pt x="66" y="70"/>
                        </a:cubicBezTo>
                        <a:cubicBezTo>
                          <a:pt x="67" y="70"/>
                          <a:pt x="68" y="70"/>
                          <a:pt x="69" y="70"/>
                        </a:cubicBezTo>
                        <a:cubicBezTo>
                          <a:pt x="70" y="70"/>
                          <a:pt x="70" y="70"/>
                          <a:pt x="71" y="70"/>
                        </a:cubicBezTo>
                        <a:cubicBezTo>
                          <a:pt x="73" y="70"/>
                          <a:pt x="73" y="70"/>
                          <a:pt x="73" y="70"/>
                        </a:cubicBezTo>
                        <a:cubicBezTo>
                          <a:pt x="77" y="68"/>
                          <a:pt x="77" y="64"/>
                          <a:pt x="77" y="59"/>
                        </a:cubicBezTo>
                        <a:cubicBezTo>
                          <a:pt x="77" y="50"/>
                          <a:pt x="74" y="41"/>
                          <a:pt x="82" y="3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4" name="Google Shape;54;p4"/>
                  <p:cNvSpPr/>
                  <p:nvPr/>
                </p:nvSpPr>
                <p:spPr>
                  <a:xfrm>
                    <a:off x="6037263" y="2060575"/>
                    <a:ext cx="288925" cy="344487"/>
                  </a:xfrm>
                  <a:custGeom>
                    <a:avLst/>
                    <a:gdLst/>
                    <a:ahLst/>
                    <a:cxnLst/>
                    <a:rect l="l" t="t" r="r" b="b"/>
                    <a:pathLst>
                      <a:path w="198" h="236" extrusionOk="0">
                        <a:moveTo>
                          <a:pt x="172" y="14"/>
                        </a:moveTo>
                        <a:cubicBezTo>
                          <a:pt x="169" y="17"/>
                          <a:pt x="168" y="21"/>
                          <a:pt x="168" y="26"/>
                        </a:cubicBezTo>
                        <a:cubicBezTo>
                          <a:pt x="168" y="30"/>
                          <a:pt x="173" y="32"/>
                          <a:pt x="173" y="36"/>
                        </a:cubicBezTo>
                        <a:cubicBezTo>
                          <a:pt x="173" y="39"/>
                          <a:pt x="173" y="39"/>
                          <a:pt x="173" y="39"/>
                        </a:cubicBezTo>
                        <a:cubicBezTo>
                          <a:pt x="170" y="39"/>
                          <a:pt x="169" y="39"/>
                          <a:pt x="166" y="39"/>
                        </a:cubicBezTo>
                        <a:cubicBezTo>
                          <a:pt x="163" y="39"/>
                          <a:pt x="160" y="38"/>
                          <a:pt x="157" y="38"/>
                        </a:cubicBezTo>
                        <a:cubicBezTo>
                          <a:pt x="156" y="38"/>
                          <a:pt x="155" y="38"/>
                          <a:pt x="155" y="38"/>
                        </a:cubicBezTo>
                        <a:cubicBezTo>
                          <a:pt x="155" y="40"/>
                          <a:pt x="155" y="40"/>
                          <a:pt x="155" y="40"/>
                        </a:cubicBezTo>
                        <a:cubicBezTo>
                          <a:pt x="155" y="44"/>
                          <a:pt x="158" y="46"/>
                          <a:pt x="158" y="51"/>
                        </a:cubicBezTo>
                        <a:cubicBezTo>
                          <a:pt x="158" y="53"/>
                          <a:pt x="158" y="55"/>
                          <a:pt x="158" y="58"/>
                        </a:cubicBezTo>
                        <a:cubicBezTo>
                          <a:pt x="158" y="60"/>
                          <a:pt x="156" y="61"/>
                          <a:pt x="154" y="63"/>
                        </a:cubicBezTo>
                        <a:cubicBezTo>
                          <a:pt x="150" y="61"/>
                          <a:pt x="150" y="61"/>
                          <a:pt x="150" y="61"/>
                        </a:cubicBezTo>
                        <a:cubicBezTo>
                          <a:pt x="149" y="62"/>
                          <a:pt x="148" y="62"/>
                          <a:pt x="148" y="64"/>
                        </a:cubicBezTo>
                        <a:cubicBezTo>
                          <a:pt x="148" y="68"/>
                          <a:pt x="152" y="70"/>
                          <a:pt x="152" y="75"/>
                        </a:cubicBezTo>
                        <a:cubicBezTo>
                          <a:pt x="152" y="77"/>
                          <a:pt x="150" y="78"/>
                          <a:pt x="150" y="80"/>
                        </a:cubicBezTo>
                        <a:cubicBezTo>
                          <a:pt x="150" y="83"/>
                          <a:pt x="152" y="83"/>
                          <a:pt x="152" y="85"/>
                        </a:cubicBezTo>
                        <a:cubicBezTo>
                          <a:pt x="153" y="90"/>
                          <a:pt x="152" y="93"/>
                          <a:pt x="154" y="97"/>
                        </a:cubicBezTo>
                        <a:cubicBezTo>
                          <a:pt x="155" y="99"/>
                          <a:pt x="157" y="98"/>
                          <a:pt x="159" y="99"/>
                        </a:cubicBezTo>
                        <a:cubicBezTo>
                          <a:pt x="163" y="101"/>
                          <a:pt x="160" y="105"/>
                          <a:pt x="161" y="110"/>
                        </a:cubicBezTo>
                        <a:cubicBezTo>
                          <a:pt x="161" y="114"/>
                          <a:pt x="168" y="113"/>
                          <a:pt x="168" y="117"/>
                        </a:cubicBezTo>
                        <a:cubicBezTo>
                          <a:pt x="168" y="119"/>
                          <a:pt x="168" y="120"/>
                          <a:pt x="167" y="121"/>
                        </a:cubicBezTo>
                        <a:cubicBezTo>
                          <a:pt x="165" y="123"/>
                          <a:pt x="163" y="124"/>
                          <a:pt x="163" y="126"/>
                        </a:cubicBezTo>
                        <a:cubicBezTo>
                          <a:pt x="163" y="129"/>
                          <a:pt x="166" y="129"/>
                          <a:pt x="167" y="132"/>
                        </a:cubicBezTo>
                        <a:cubicBezTo>
                          <a:pt x="169" y="135"/>
                          <a:pt x="167" y="139"/>
                          <a:pt x="170" y="142"/>
                        </a:cubicBezTo>
                        <a:cubicBezTo>
                          <a:pt x="174" y="141"/>
                          <a:pt x="174" y="141"/>
                          <a:pt x="174" y="141"/>
                        </a:cubicBezTo>
                        <a:cubicBezTo>
                          <a:pt x="180" y="142"/>
                          <a:pt x="183" y="146"/>
                          <a:pt x="187" y="150"/>
                        </a:cubicBezTo>
                        <a:cubicBezTo>
                          <a:pt x="189" y="152"/>
                          <a:pt x="191" y="152"/>
                          <a:pt x="192" y="153"/>
                        </a:cubicBezTo>
                        <a:cubicBezTo>
                          <a:pt x="195" y="155"/>
                          <a:pt x="194" y="157"/>
                          <a:pt x="195" y="159"/>
                        </a:cubicBezTo>
                        <a:cubicBezTo>
                          <a:pt x="197" y="163"/>
                          <a:pt x="198" y="165"/>
                          <a:pt x="198" y="169"/>
                        </a:cubicBezTo>
                        <a:cubicBezTo>
                          <a:pt x="198" y="171"/>
                          <a:pt x="197" y="172"/>
                          <a:pt x="197" y="174"/>
                        </a:cubicBezTo>
                        <a:cubicBezTo>
                          <a:pt x="197" y="180"/>
                          <a:pt x="198" y="184"/>
                          <a:pt x="198" y="190"/>
                        </a:cubicBezTo>
                        <a:cubicBezTo>
                          <a:pt x="198" y="193"/>
                          <a:pt x="195" y="193"/>
                          <a:pt x="193" y="194"/>
                        </a:cubicBezTo>
                        <a:cubicBezTo>
                          <a:pt x="191" y="195"/>
                          <a:pt x="189" y="197"/>
                          <a:pt x="189" y="200"/>
                        </a:cubicBezTo>
                        <a:cubicBezTo>
                          <a:pt x="189" y="203"/>
                          <a:pt x="190" y="205"/>
                          <a:pt x="188" y="207"/>
                        </a:cubicBezTo>
                        <a:cubicBezTo>
                          <a:pt x="187" y="209"/>
                          <a:pt x="185" y="208"/>
                          <a:pt x="183" y="210"/>
                        </a:cubicBezTo>
                        <a:cubicBezTo>
                          <a:pt x="179" y="212"/>
                          <a:pt x="178" y="216"/>
                          <a:pt x="174" y="219"/>
                        </a:cubicBezTo>
                        <a:cubicBezTo>
                          <a:pt x="170" y="224"/>
                          <a:pt x="166" y="226"/>
                          <a:pt x="165" y="233"/>
                        </a:cubicBezTo>
                        <a:cubicBezTo>
                          <a:pt x="165" y="233"/>
                          <a:pt x="165" y="233"/>
                          <a:pt x="165" y="233"/>
                        </a:cubicBezTo>
                        <a:cubicBezTo>
                          <a:pt x="162" y="234"/>
                          <a:pt x="159" y="236"/>
                          <a:pt x="155" y="236"/>
                        </a:cubicBezTo>
                        <a:cubicBezTo>
                          <a:pt x="149" y="236"/>
                          <a:pt x="147" y="231"/>
                          <a:pt x="142" y="229"/>
                        </a:cubicBezTo>
                        <a:cubicBezTo>
                          <a:pt x="133" y="226"/>
                          <a:pt x="128" y="224"/>
                          <a:pt x="121" y="218"/>
                        </a:cubicBezTo>
                        <a:cubicBezTo>
                          <a:pt x="111" y="209"/>
                          <a:pt x="105" y="205"/>
                          <a:pt x="98" y="194"/>
                        </a:cubicBezTo>
                        <a:cubicBezTo>
                          <a:pt x="97" y="191"/>
                          <a:pt x="96" y="189"/>
                          <a:pt x="94" y="186"/>
                        </a:cubicBezTo>
                        <a:cubicBezTo>
                          <a:pt x="88" y="182"/>
                          <a:pt x="84" y="181"/>
                          <a:pt x="78" y="179"/>
                        </a:cubicBezTo>
                        <a:cubicBezTo>
                          <a:pt x="74" y="177"/>
                          <a:pt x="71" y="175"/>
                          <a:pt x="66" y="175"/>
                        </a:cubicBezTo>
                        <a:cubicBezTo>
                          <a:pt x="59" y="175"/>
                          <a:pt x="59" y="175"/>
                          <a:pt x="59" y="175"/>
                        </a:cubicBezTo>
                        <a:cubicBezTo>
                          <a:pt x="53" y="175"/>
                          <a:pt x="50" y="173"/>
                          <a:pt x="45" y="171"/>
                        </a:cubicBezTo>
                        <a:cubicBezTo>
                          <a:pt x="42" y="169"/>
                          <a:pt x="40" y="170"/>
                          <a:pt x="37" y="169"/>
                        </a:cubicBezTo>
                        <a:cubicBezTo>
                          <a:pt x="29" y="166"/>
                          <a:pt x="26" y="161"/>
                          <a:pt x="21" y="154"/>
                        </a:cubicBezTo>
                        <a:cubicBezTo>
                          <a:pt x="19" y="151"/>
                          <a:pt x="18" y="149"/>
                          <a:pt x="16" y="147"/>
                        </a:cubicBezTo>
                        <a:cubicBezTo>
                          <a:pt x="12" y="143"/>
                          <a:pt x="9" y="143"/>
                          <a:pt x="7" y="139"/>
                        </a:cubicBezTo>
                        <a:cubicBezTo>
                          <a:pt x="5" y="136"/>
                          <a:pt x="5" y="134"/>
                          <a:pt x="4" y="130"/>
                        </a:cubicBezTo>
                        <a:cubicBezTo>
                          <a:pt x="2" y="124"/>
                          <a:pt x="0" y="121"/>
                          <a:pt x="0" y="115"/>
                        </a:cubicBezTo>
                        <a:cubicBezTo>
                          <a:pt x="0" y="103"/>
                          <a:pt x="7" y="95"/>
                          <a:pt x="17" y="89"/>
                        </a:cubicBezTo>
                        <a:cubicBezTo>
                          <a:pt x="21" y="87"/>
                          <a:pt x="22" y="83"/>
                          <a:pt x="27" y="81"/>
                        </a:cubicBezTo>
                        <a:cubicBezTo>
                          <a:pt x="30" y="80"/>
                          <a:pt x="32" y="80"/>
                          <a:pt x="35" y="78"/>
                        </a:cubicBezTo>
                        <a:cubicBezTo>
                          <a:pt x="38" y="76"/>
                          <a:pt x="40" y="76"/>
                          <a:pt x="43" y="74"/>
                        </a:cubicBezTo>
                        <a:cubicBezTo>
                          <a:pt x="45" y="73"/>
                          <a:pt x="44" y="69"/>
                          <a:pt x="46" y="68"/>
                        </a:cubicBezTo>
                        <a:cubicBezTo>
                          <a:pt x="49" y="66"/>
                          <a:pt x="51" y="68"/>
                          <a:pt x="54" y="67"/>
                        </a:cubicBezTo>
                        <a:cubicBezTo>
                          <a:pt x="64" y="63"/>
                          <a:pt x="66" y="52"/>
                          <a:pt x="77" y="52"/>
                        </a:cubicBezTo>
                        <a:cubicBezTo>
                          <a:pt x="79" y="52"/>
                          <a:pt x="80" y="53"/>
                          <a:pt x="82" y="53"/>
                        </a:cubicBezTo>
                        <a:cubicBezTo>
                          <a:pt x="87" y="53"/>
                          <a:pt x="87" y="53"/>
                          <a:pt x="87" y="53"/>
                        </a:cubicBezTo>
                        <a:cubicBezTo>
                          <a:pt x="90" y="53"/>
                          <a:pt x="92" y="54"/>
                          <a:pt x="95" y="54"/>
                        </a:cubicBezTo>
                        <a:cubicBezTo>
                          <a:pt x="105" y="54"/>
                          <a:pt x="111" y="47"/>
                          <a:pt x="117" y="38"/>
                        </a:cubicBezTo>
                        <a:cubicBezTo>
                          <a:pt x="122" y="30"/>
                          <a:pt x="126" y="27"/>
                          <a:pt x="131" y="19"/>
                        </a:cubicBezTo>
                        <a:cubicBezTo>
                          <a:pt x="133" y="15"/>
                          <a:pt x="135" y="12"/>
                          <a:pt x="136" y="7"/>
                        </a:cubicBezTo>
                        <a:cubicBezTo>
                          <a:pt x="137" y="5"/>
                          <a:pt x="137" y="2"/>
                          <a:pt x="137" y="0"/>
                        </a:cubicBezTo>
                        <a:cubicBezTo>
                          <a:pt x="137" y="0"/>
                          <a:pt x="137" y="0"/>
                          <a:pt x="137" y="0"/>
                        </a:cubicBezTo>
                        <a:cubicBezTo>
                          <a:pt x="139" y="1"/>
                          <a:pt x="140" y="3"/>
                          <a:pt x="142" y="4"/>
                        </a:cubicBezTo>
                        <a:cubicBezTo>
                          <a:pt x="147" y="7"/>
                          <a:pt x="150" y="5"/>
                          <a:pt x="155" y="6"/>
                        </a:cubicBezTo>
                        <a:cubicBezTo>
                          <a:pt x="158" y="7"/>
                          <a:pt x="158" y="8"/>
                          <a:pt x="161" y="9"/>
                        </a:cubicBezTo>
                        <a:cubicBezTo>
                          <a:pt x="165" y="12"/>
                          <a:pt x="168" y="11"/>
                          <a:pt x="172" y="14"/>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5" name="Google Shape;55;p4"/>
                  <p:cNvSpPr/>
                  <p:nvPr/>
                </p:nvSpPr>
                <p:spPr>
                  <a:xfrm>
                    <a:off x="6238875" y="2587625"/>
                    <a:ext cx="385763" cy="346075"/>
                  </a:xfrm>
                  <a:custGeom>
                    <a:avLst/>
                    <a:gdLst/>
                    <a:ahLst/>
                    <a:cxnLst/>
                    <a:rect l="l" t="t" r="r" b="b"/>
                    <a:pathLst>
                      <a:path w="265" h="238" extrusionOk="0">
                        <a:moveTo>
                          <a:pt x="51" y="71"/>
                        </a:moveTo>
                        <a:cubicBezTo>
                          <a:pt x="50" y="77"/>
                          <a:pt x="44" y="79"/>
                          <a:pt x="42" y="84"/>
                        </a:cubicBezTo>
                        <a:cubicBezTo>
                          <a:pt x="43" y="85"/>
                          <a:pt x="44" y="86"/>
                          <a:pt x="45" y="86"/>
                        </a:cubicBezTo>
                        <a:cubicBezTo>
                          <a:pt x="47" y="86"/>
                          <a:pt x="47" y="84"/>
                          <a:pt x="48" y="83"/>
                        </a:cubicBezTo>
                        <a:cubicBezTo>
                          <a:pt x="52" y="80"/>
                          <a:pt x="54" y="77"/>
                          <a:pt x="54" y="73"/>
                        </a:cubicBezTo>
                        <a:cubicBezTo>
                          <a:pt x="54" y="71"/>
                          <a:pt x="52" y="71"/>
                          <a:pt x="51" y="71"/>
                        </a:cubicBezTo>
                        <a:close/>
                        <a:moveTo>
                          <a:pt x="265" y="65"/>
                        </a:moveTo>
                        <a:cubicBezTo>
                          <a:pt x="263" y="70"/>
                          <a:pt x="261" y="73"/>
                          <a:pt x="260" y="78"/>
                        </a:cubicBezTo>
                        <a:cubicBezTo>
                          <a:pt x="259" y="82"/>
                          <a:pt x="260" y="85"/>
                          <a:pt x="258" y="89"/>
                        </a:cubicBezTo>
                        <a:cubicBezTo>
                          <a:pt x="256" y="93"/>
                          <a:pt x="251" y="94"/>
                          <a:pt x="247" y="97"/>
                        </a:cubicBezTo>
                        <a:cubicBezTo>
                          <a:pt x="244" y="101"/>
                          <a:pt x="243" y="104"/>
                          <a:pt x="242" y="109"/>
                        </a:cubicBezTo>
                        <a:cubicBezTo>
                          <a:pt x="238" y="118"/>
                          <a:pt x="236" y="122"/>
                          <a:pt x="234" y="132"/>
                        </a:cubicBezTo>
                        <a:cubicBezTo>
                          <a:pt x="233" y="131"/>
                          <a:pt x="233" y="131"/>
                          <a:pt x="233" y="131"/>
                        </a:cubicBezTo>
                        <a:cubicBezTo>
                          <a:pt x="232" y="137"/>
                          <a:pt x="226" y="139"/>
                          <a:pt x="223" y="145"/>
                        </a:cubicBezTo>
                        <a:cubicBezTo>
                          <a:pt x="221" y="150"/>
                          <a:pt x="223" y="156"/>
                          <a:pt x="217" y="159"/>
                        </a:cubicBezTo>
                        <a:cubicBezTo>
                          <a:pt x="210" y="164"/>
                          <a:pt x="204" y="166"/>
                          <a:pt x="200" y="173"/>
                        </a:cubicBezTo>
                        <a:cubicBezTo>
                          <a:pt x="194" y="190"/>
                          <a:pt x="177" y="190"/>
                          <a:pt x="165" y="203"/>
                        </a:cubicBezTo>
                        <a:cubicBezTo>
                          <a:pt x="163" y="205"/>
                          <a:pt x="161" y="205"/>
                          <a:pt x="160" y="207"/>
                        </a:cubicBezTo>
                        <a:cubicBezTo>
                          <a:pt x="160" y="208"/>
                          <a:pt x="159" y="210"/>
                          <a:pt x="158" y="211"/>
                        </a:cubicBezTo>
                        <a:cubicBezTo>
                          <a:pt x="154" y="213"/>
                          <a:pt x="151" y="213"/>
                          <a:pt x="147" y="215"/>
                        </a:cubicBezTo>
                        <a:cubicBezTo>
                          <a:pt x="139" y="219"/>
                          <a:pt x="138" y="229"/>
                          <a:pt x="129" y="230"/>
                        </a:cubicBezTo>
                        <a:cubicBezTo>
                          <a:pt x="126" y="230"/>
                          <a:pt x="126" y="230"/>
                          <a:pt x="126" y="230"/>
                        </a:cubicBezTo>
                        <a:cubicBezTo>
                          <a:pt x="123" y="230"/>
                          <a:pt x="121" y="229"/>
                          <a:pt x="120" y="231"/>
                        </a:cubicBezTo>
                        <a:cubicBezTo>
                          <a:pt x="117" y="234"/>
                          <a:pt x="117" y="238"/>
                          <a:pt x="113" y="238"/>
                        </a:cubicBezTo>
                        <a:cubicBezTo>
                          <a:pt x="107" y="238"/>
                          <a:pt x="107" y="238"/>
                          <a:pt x="107" y="238"/>
                        </a:cubicBezTo>
                        <a:cubicBezTo>
                          <a:pt x="105" y="238"/>
                          <a:pt x="104" y="236"/>
                          <a:pt x="102" y="236"/>
                        </a:cubicBezTo>
                        <a:cubicBezTo>
                          <a:pt x="101" y="236"/>
                          <a:pt x="101" y="237"/>
                          <a:pt x="100" y="237"/>
                        </a:cubicBezTo>
                        <a:cubicBezTo>
                          <a:pt x="99" y="230"/>
                          <a:pt x="99" y="223"/>
                          <a:pt x="93" y="221"/>
                        </a:cubicBezTo>
                        <a:cubicBezTo>
                          <a:pt x="94" y="215"/>
                          <a:pt x="96" y="213"/>
                          <a:pt x="96" y="207"/>
                        </a:cubicBezTo>
                        <a:cubicBezTo>
                          <a:pt x="96" y="200"/>
                          <a:pt x="91" y="196"/>
                          <a:pt x="85" y="193"/>
                        </a:cubicBezTo>
                        <a:cubicBezTo>
                          <a:pt x="80" y="191"/>
                          <a:pt x="76" y="189"/>
                          <a:pt x="71" y="189"/>
                        </a:cubicBezTo>
                        <a:cubicBezTo>
                          <a:pt x="64" y="189"/>
                          <a:pt x="61" y="193"/>
                          <a:pt x="55" y="197"/>
                        </a:cubicBezTo>
                        <a:cubicBezTo>
                          <a:pt x="53" y="198"/>
                          <a:pt x="53" y="200"/>
                          <a:pt x="51" y="200"/>
                        </a:cubicBezTo>
                        <a:cubicBezTo>
                          <a:pt x="48" y="200"/>
                          <a:pt x="47" y="196"/>
                          <a:pt x="45" y="194"/>
                        </a:cubicBezTo>
                        <a:cubicBezTo>
                          <a:pt x="40" y="191"/>
                          <a:pt x="38" y="188"/>
                          <a:pt x="38" y="182"/>
                        </a:cubicBezTo>
                        <a:cubicBezTo>
                          <a:pt x="38" y="180"/>
                          <a:pt x="40" y="180"/>
                          <a:pt x="42" y="178"/>
                        </a:cubicBezTo>
                        <a:cubicBezTo>
                          <a:pt x="45" y="173"/>
                          <a:pt x="48" y="169"/>
                          <a:pt x="48" y="163"/>
                        </a:cubicBezTo>
                        <a:cubicBezTo>
                          <a:pt x="48" y="159"/>
                          <a:pt x="45" y="156"/>
                          <a:pt x="42" y="156"/>
                        </a:cubicBezTo>
                        <a:cubicBezTo>
                          <a:pt x="37" y="156"/>
                          <a:pt x="34" y="159"/>
                          <a:pt x="31" y="163"/>
                        </a:cubicBezTo>
                        <a:cubicBezTo>
                          <a:pt x="30" y="164"/>
                          <a:pt x="28" y="164"/>
                          <a:pt x="28" y="166"/>
                        </a:cubicBezTo>
                        <a:cubicBezTo>
                          <a:pt x="28" y="168"/>
                          <a:pt x="31" y="169"/>
                          <a:pt x="31" y="170"/>
                        </a:cubicBezTo>
                        <a:cubicBezTo>
                          <a:pt x="31" y="171"/>
                          <a:pt x="30" y="172"/>
                          <a:pt x="30" y="173"/>
                        </a:cubicBezTo>
                        <a:cubicBezTo>
                          <a:pt x="30" y="173"/>
                          <a:pt x="31" y="173"/>
                          <a:pt x="31" y="174"/>
                        </a:cubicBezTo>
                        <a:cubicBezTo>
                          <a:pt x="32" y="173"/>
                          <a:pt x="33" y="172"/>
                          <a:pt x="34" y="170"/>
                        </a:cubicBezTo>
                        <a:cubicBezTo>
                          <a:pt x="34" y="174"/>
                          <a:pt x="33" y="176"/>
                          <a:pt x="34" y="180"/>
                        </a:cubicBezTo>
                        <a:cubicBezTo>
                          <a:pt x="32" y="180"/>
                          <a:pt x="32" y="180"/>
                          <a:pt x="32" y="180"/>
                        </a:cubicBezTo>
                        <a:cubicBezTo>
                          <a:pt x="32" y="180"/>
                          <a:pt x="31" y="180"/>
                          <a:pt x="30" y="180"/>
                        </a:cubicBezTo>
                        <a:cubicBezTo>
                          <a:pt x="30" y="184"/>
                          <a:pt x="26" y="186"/>
                          <a:pt x="21" y="186"/>
                        </a:cubicBezTo>
                        <a:cubicBezTo>
                          <a:pt x="18" y="186"/>
                          <a:pt x="17" y="184"/>
                          <a:pt x="15" y="182"/>
                        </a:cubicBezTo>
                        <a:cubicBezTo>
                          <a:pt x="10" y="180"/>
                          <a:pt x="8" y="178"/>
                          <a:pt x="5" y="173"/>
                        </a:cubicBezTo>
                        <a:cubicBezTo>
                          <a:pt x="3" y="171"/>
                          <a:pt x="0" y="170"/>
                          <a:pt x="0" y="166"/>
                        </a:cubicBezTo>
                        <a:cubicBezTo>
                          <a:pt x="0" y="164"/>
                          <a:pt x="4" y="164"/>
                          <a:pt x="6" y="162"/>
                        </a:cubicBezTo>
                        <a:cubicBezTo>
                          <a:pt x="9" y="161"/>
                          <a:pt x="9" y="159"/>
                          <a:pt x="12" y="157"/>
                        </a:cubicBezTo>
                        <a:cubicBezTo>
                          <a:pt x="15" y="154"/>
                          <a:pt x="17" y="153"/>
                          <a:pt x="19" y="149"/>
                        </a:cubicBezTo>
                        <a:cubicBezTo>
                          <a:pt x="21" y="145"/>
                          <a:pt x="24" y="144"/>
                          <a:pt x="27" y="141"/>
                        </a:cubicBezTo>
                        <a:cubicBezTo>
                          <a:pt x="30" y="136"/>
                          <a:pt x="31" y="132"/>
                          <a:pt x="35" y="128"/>
                        </a:cubicBezTo>
                        <a:cubicBezTo>
                          <a:pt x="36" y="128"/>
                          <a:pt x="37" y="129"/>
                          <a:pt x="38" y="129"/>
                        </a:cubicBezTo>
                        <a:cubicBezTo>
                          <a:pt x="40" y="129"/>
                          <a:pt x="41" y="127"/>
                          <a:pt x="41" y="125"/>
                        </a:cubicBezTo>
                        <a:cubicBezTo>
                          <a:pt x="41" y="122"/>
                          <a:pt x="38" y="122"/>
                          <a:pt x="38" y="119"/>
                        </a:cubicBezTo>
                        <a:cubicBezTo>
                          <a:pt x="38" y="117"/>
                          <a:pt x="41" y="117"/>
                          <a:pt x="43" y="116"/>
                        </a:cubicBezTo>
                        <a:cubicBezTo>
                          <a:pt x="47" y="113"/>
                          <a:pt x="50" y="111"/>
                          <a:pt x="53" y="107"/>
                        </a:cubicBezTo>
                        <a:cubicBezTo>
                          <a:pt x="61" y="99"/>
                          <a:pt x="55" y="89"/>
                          <a:pt x="62" y="82"/>
                        </a:cubicBezTo>
                        <a:cubicBezTo>
                          <a:pt x="66" y="78"/>
                          <a:pt x="70" y="77"/>
                          <a:pt x="72" y="72"/>
                        </a:cubicBezTo>
                        <a:cubicBezTo>
                          <a:pt x="75" y="67"/>
                          <a:pt x="75" y="63"/>
                          <a:pt x="79" y="57"/>
                        </a:cubicBezTo>
                        <a:cubicBezTo>
                          <a:pt x="81" y="53"/>
                          <a:pt x="83" y="49"/>
                          <a:pt x="84" y="46"/>
                        </a:cubicBezTo>
                        <a:cubicBezTo>
                          <a:pt x="84" y="46"/>
                          <a:pt x="84" y="46"/>
                          <a:pt x="84" y="46"/>
                        </a:cubicBezTo>
                        <a:cubicBezTo>
                          <a:pt x="84" y="46"/>
                          <a:pt x="84" y="46"/>
                          <a:pt x="85" y="46"/>
                        </a:cubicBezTo>
                        <a:cubicBezTo>
                          <a:pt x="89" y="46"/>
                          <a:pt x="91" y="48"/>
                          <a:pt x="95" y="51"/>
                        </a:cubicBezTo>
                        <a:cubicBezTo>
                          <a:pt x="95" y="51"/>
                          <a:pt x="96" y="52"/>
                          <a:pt x="97" y="52"/>
                        </a:cubicBezTo>
                        <a:cubicBezTo>
                          <a:pt x="98" y="52"/>
                          <a:pt x="98" y="52"/>
                          <a:pt x="100" y="52"/>
                        </a:cubicBezTo>
                        <a:cubicBezTo>
                          <a:pt x="100" y="52"/>
                          <a:pt x="100" y="53"/>
                          <a:pt x="100" y="53"/>
                        </a:cubicBezTo>
                        <a:cubicBezTo>
                          <a:pt x="100" y="55"/>
                          <a:pt x="100" y="55"/>
                          <a:pt x="100" y="55"/>
                        </a:cubicBezTo>
                        <a:cubicBezTo>
                          <a:pt x="100" y="59"/>
                          <a:pt x="100" y="59"/>
                          <a:pt x="100" y="59"/>
                        </a:cubicBezTo>
                        <a:cubicBezTo>
                          <a:pt x="102" y="56"/>
                          <a:pt x="103" y="52"/>
                          <a:pt x="106" y="52"/>
                        </a:cubicBezTo>
                        <a:cubicBezTo>
                          <a:pt x="109" y="52"/>
                          <a:pt x="109" y="52"/>
                          <a:pt x="109" y="52"/>
                        </a:cubicBezTo>
                        <a:cubicBezTo>
                          <a:pt x="109" y="51"/>
                          <a:pt x="109" y="51"/>
                          <a:pt x="109" y="51"/>
                        </a:cubicBezTo>
                        <a:cubicBezTo>
                          <a:pt x="108" y="51"/>
                          <a:pt x="108" y="51"/>
                          <a:pt x="108" y="51"/>
                        </a:cubicBezTo>
                        <a:cubicBezTo>
                          <a:pt x="111" y="51"/>
                          <a:pt x="112" y="51"/>
                          <a:pt x="114" y="51"/>
                        </a:cubicBezTo>
                        <a:cubicBezTo>
                          <a:pt x="117" y="51"/>
                          <a:pt x="120" y="49"/>
                          <a:pt x="121" y="46"/>
                        </a:cubicBezTo>
                        <a:cubicBezTo>
                          <a:pt x="119" y="46"/>
                          <a:pt x="119" y="47"/>
                          <a:pt x="117" y="47"/>
                        </a:cubicBezTo>
                        <a:cubicBezTo>
                          <a:pt x="115" y="47"/>
                          <a:pt x="113" y="45"/>
                          <a:pt x="113" y="43"/>
                        </a:cubicBezTo>
                        <a:cubicBezTo>
                          <a:pt x="113" y="40"/>
                          <a:pt x="117" y="41"/>
                          <a:pt x="119" y="41"/>
                        </a:cubicBezTo>
                        <a:cubicBezTo>
                          <a:pt x="121" y="41"/>
                          <a:pt x="122" y="39"/>
                          <a:pt x="124" y="38"/>
                        </a:cubicBezTo>
                        <a:cubicBezTo>
                          <a:pt x="125" y="38"/>
                          <a:pt x="127" y="38"/>
                          <a:pt x="127" y="37"/>
                        </a:cubicBezTo>
                        <a:cubicBezTo>
                          <a:pt x="128" y="35"/>
                          <a:pt x="128" y="34"/>
                          <a:pt x="128" y="33"/>
                        </a:cubicBezTo>
                        <a:cubicBezTo>
                          <a:pt x="129" y="31"/>
                          <a:pt x="130" y="32"/>
                          <a:pt x="132" y="31"/>
                        </a:cubicBezTo>
                        <a:cubicBezTo>
                          <a:pt x="133" y="30"/>
                          <a:pt x="132" y="29"/>
                          <a:pt x="133" y="28"/>
                        </a:cubicBezTo>
                        <a:cubicBezTo>
                          <a:pt x="135" y="26"/>
                          <a:pt x="137" y="27"/>
                          <a:pt x="138" y="26"/>
                        </a:cubicBezTo>
                        <a:cubicBezTo>
                          <a:pt x="140" y="24"/>
                          <a:pt x="141" y="22"/>
                          <a:pt x="143" y="22"/>
                        </a:cubicBezTo>
                        <a:cubicBezTo>
                          <a:pt x="144" y="22"/>
                          <a:pt x="144" y="23"/>
                          <a:pt x="145" y="23"/>
                        </a:cubicBezTo>
                        <a:cubicBezTo>
                          <a:pt x="148" y="23"/>
                          <a:pt x="148" y="19"/>
                          <a:pt x="150" y="16"/>
                        </a:cubicBezTo>
                        <a:cubicBezTo>
                          <a:pt x="151" y="14"/>
                          <a:pt x="154" y="13"/>
                          <a:pt x="156" y="12"/>
                        </a:cubicBezTo>
                        <a:cubicBezTo>
                          <a:pt x="163" y="10"/>
                          <a:pt x="164" y="5"/>
                          <a:pt x="169" y="0"/>
                        </a:cubicBezTo>
                        <a:cubicBezTo>
                          <a:pt x="167" y="7"/>
                          <a:pt x="165" y="9"/>
                          <a:pt x="162" y="15"/>
                        </a:cubicBezTo>
                        <a:cubicBezTo>
                          <a:pt x="160" y="17"/>
                          <a:pt x="161" y="19"/>
                          <a:pt x="160" y="22"/>
                        </a:cubicBezTo>
                        <a:cubicBezTo>
                          <a:pt x="156" y="27"/>
                          <a:pt x="153" y="30"/>
                          <a:pt x="151" y="36"/>
                        </a:cubicBezTo>
                        <a:cubicBezTo>
                          <a:pt x="150" y="38"/>
                          <a:pt x="148" y="39"/>
                          <a:pt x="148" y="41"/>
                        </a:cubicBezTo>
                        <a:cubicBezTo>
                          <a:pt x="148" y="43"/>
                          <a:pt x="150" y="44"/>
                          <a:pt x="151" y="45"/>
                        </a:cubicBezTo>
                        <a:cubicBezTo>
                          <a:pt x="153" y="43"/>
                          <a:pt x="154" y="40"/>
                          <a:pt x="157" y="40"/>
                        </a:cubicBezTo>
                        <a:cubicBezTo>
                          <a:pt x="158" y="40"/>
                          <a:pt x="160" y="41"/>
                          <a:pt x="160" y="42"/>
                        </a:cubicBezTo>
                        <a:cubicBezTo>
                          <a:pt x="160" y="43"/>
                          <a:pt x="160" y="44"/>
                          <a:pt x="160" y="45"/>
                        </a:cubicBezTo>
                        <a:cubicBezTo>
                          <a:pt x="160" y="48"/>
                          <a:pt x="164" y="47"/>
                          <a:pt x="167" y="47"/>
                        </a:cubicBezTo>
                        <a:cubicBezTo>
                          <a:pt x="171" y="47"/>
                          <a:pt x="172" y="45"/>
                          <a:pt x="176" y="45"/>
                        </a:cubicBezTo>
                        <a:cubicBezTo>
                          <a:pt x="181" y="45"/>
                          <a:pt x="186" y="46"/>
                          <a:pt x="186" y="51"/>
                        </a:cubicBezTo>
                        <a:cubicBezTo>
                          <a:pt x="186" y="54"/>
                          <a:pt x="184" y="55"/>
                          <a:pt x="184" y="58"/>
                        </a:cubicBezTo>
                        <a:cubicBezTo>
                          <a:pt x="184" y="60"/>
                          <a:pt x="186" y="62"/>
                          <a:pt x="189" y="62"/>
                        </a:cubicBezTo>
                        <a:cubicBezTo>
                          <a:pt x="190" y="62"/>
                          <a:pt x="190" y="62"/>
                          <a:pt x="191" y="62"/>
                        </a:cubicBezTo>
                        <a:cubicBezTo>
                          <a:pt x="193" y="62"/>
                          <a:pt x="193" y="62"/>
                          <a:pt x="193" y="62"/>
                        </a:cubicBezTo>
                        <a:cubicBezTo>
                          <a:pt x="193" y="61"/>
                          <a:pt x="194" y="59"/>
                          <a:pt x="196" y="59"/>
                        </a:cubicBezTo>
                        <a:cubicBezTo>
                          <a:pt x="198" y="59"/>
                          <a:pt x="198" y="61"/>
                          <a:pt x="200" y="61"/>
                        </a:cubicBezTo>
                        <a:cubicBezTo>
                          <a:pt x="202" y="61"/>
                          <a:pt x="203" y="59"/>
                          <a:pt x="204" y="57"/>
                        </a:cubicBezTo>
                        <a:cubicBezTo>
                          <a:pt x="206" y="56"/>
                          <a:pt x="208" y="57"/>
                          <a:pt x="210" y="56"/>
                        </a:cubicBezTo>
                        <a:cubicBezTo>
                          <a:pt x="212" y="56"/>
                          <a:pt x="212" y="54"/>
                          <a:pt x="214" y="54"/>
                        </a:cubicBezTo>
                        <a:cubicBezTo>
                          <a:pt x="216" y="54"/>
                          <a:pt x="217" y="55"/>
                          <a:pt x="219" y="55"/>
                        </a:cubicBezTo>
                        <a:cubicBezTo>
                          <a:pt x="221" y="55"/>
                          <a:pt x="221" y="54"/>
                          <a:pt x="223" y="53"/>
                        </a:cubicBezTo>
                        <a:cubicBezTo>
                          <a:pt x="229" y="52"/>
                          <a:pt x="232" y="49"/>
                          <a:pt x="238" y="46"/>
                        </a:cubicBezTo>
                        <a:cubicBezTo>
                          <a:pt x="241" y="46"/>
                          <a:pt x="242" y="46"/>
                          <a:pt x="244" y="46"/>
                        </a:cubicBezTo>
                        <a:cubicBezTo>
                          <a:pt x="250" y="46"/>
                          <a:pt x="257" y="45"/>
                          <a:pt x="258" y="50"/>
                        </a:cubicBezTo>
                        <a:cubicBezTo>
                          <a:pt x="259" y="53"/>
                          <a:pt x="262" y="54"/>
                          <a:pt x="263" y="57"/>
                        </a:cubicBezTo>
                        <a:cubicBezTo>
                          <a:pt x="264" y="60"/>
                          <a:pt x="262" y="63"/>
                          <a:pt x="265" y="6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6" name="Google Shape;56;p4"/>
                  <p:cNvSpPr/>
                  <p:nvPr/>
                </p:nvSpPr>
                <p:spPr>
                  <a:xfrm>
                    <a:off x="5800725" y="2652713"/>
                    <a:ext cx="388938" cy="557212"/>
                  </a:xfrm>
                  <a:custGeom>
                    <a:avLst/>
                    <a:gdLst/>
                    <a:ahLst/>
                    <a:cxnLst/>
                    <a:rect l="l" t="t" r="r" b="b"/>
                    <a:pathLst>
                      <a:path w="266" h="382" extrusionOk="0">
                        <a:moveTo>
                          <a:pt x="121" y="95"/>
                        </a:moveTo>
                        <a:cubicBezTo>
                          <a:pt x="122" y="98"/>
                          <a:pt x="124" y="99"/>
                          <a:pt x="124" y="101"/>
                        </a:cubicBezTo>
                        <a:cubicBezTo>
                          <a:pt x="124" y="105"/>
                          <a:pt x="121" y="106"/>
                          <a:pt x="118" y="109"/>
                        </a:cubicBezTo>
                        <a:cubicBezTo>
                          <a:pt x="115" y="112"/>
                          <a:pt x="113" y="114"/>
                          <a:pt x="111" y="118"/>
                        </a:cubicBezTo>
                        <a:cubicBezTo>
                          <a:pt x="110" y="120"/>
                          <a:pt x="108" y="121"/>
                          <a:pt x="108" y="123"/>
                        </a:cubicBezTo>
                        <a:cubicBezTo>
                          <a:pt x="108" y="125"/>
                          <a:pt x="112" y="126"/>
                          <a:pt x="112" y="129"/>
                        </a:cubicBezTo>
                        <a:cubicBezTo>
                          <a:pt x="112" y="134"/>
                          <a:pt x="104" y="133"/>
                          <a:pt x="102" y="138"/>
                        </a:cubicBezTo>
                        <a:cubicBezTo>
                          <a:pt x="101" y="143"/>
                          <a:pt x="98" y="145"/>
                          <a:pt x="93" y="146"/>
                        </a:cubicBezTo>
                        <a:cubicBezTo>
                          <a:pt x="93" y="146"/>
                          <a:pt x="93" y="146"/>
                          <a:pt x="93" y="146"/>
                        </a:cubicBezTo>
                        <a:cubicBezTo>
                          <a:pt x="91" y="146"/>
                          <a:pt x="89" y="144"/>
                          <a:pt x="87" y="144"/>
                        </a:cubicBezTo>
                        <a:cubicBezTo>
                          <a:pt x="84" y="144"/>
                          <a:pt x="83" y="146"/>
                          <a:pt x="80" y="146"/>
                        </a:cubicBezTo>
                        <a:cubicBezTo>
                          <a:pt x="80" y="147"/>
                          <a:pt x="80" y="147"/>
                          <a:pt x="80" y="147"/>
                        </a:cubicBezTo>
                        <a:cubicBezTo>
                          <a:pt x="80" y="149"/>
                          <a:pt x="81" y="149"/>
                          <a:pt x="81" y="151"/>
                        </a:cubicBezTo>
                        <a:cubicBezTo>
                          <a:pt x="81" y="154"/>
                          <a:pt x="81" y="156"/>
                          <a:pt x="79" y="157"/>
                        </a:cubicBezTo>
                        <a:cubicBezTo>
                          <a:pt x="78" y="158"/>
                          <a:pt x="76" y="158"/>
                          <a:pt x="75" y="160"/>
                        </a:cubicBezTo>
                        <a:cubicBezTo>
                          <a:pt x="75" y="161"/>
                          <a:pt x="75" y="162"/>
                          <a:pt x="75" y="163"/>
                        </a:cubicBezTo>
                        <a:cubicBezTo>
                          <a:pt x="74" y="166"/>
                          <a:pt x="72" y="167"/>
                          <a:pt x="70" y="169"/>
                        </a:cubicBezTo>
                        <a:cubicBezTo>
                          <a:pt x="69" y="168"/>
                          <a:pt x="68" y="167"/>
                          <a:pt x="67" y="166"/>
                        </a:cubicBezTo>
                        <a:cubicBezTo>
                          <a:pt x="65" y="171"/>
                          <a:pt x="61" y="173"/>
                          <a:pt x="55" y="173"/>
                        </a:cubicBezTo>
                        <a:cubicBezTo>
                          <a:pt x="53" y="173"/>
                          <a:pt x="52" y="171"/>
                          <a:pt x="49" y="171"/>
                        </a:cubicBezTo>
                        <a:cubicBezTo>
                          <a:pt x="46" y="171"/>
                          <a:pt x="45" y="174"/>
                          <a:pt x="42" y="176"/>
                        </a:cubicBezTo>
                        <a:cubicBezTo>
                          <a:pt x="40" y="177"/>
                          <a:pt x="39" y="176"/>
                          <a:pt x="38" y="177"/>
                        </a:cubicBezTo>
                        <a:cubicBezTo>
                          <a:pt x="36" y="179"/>
                          <a:pt x="37" y="181"/>
                          <a:pt x="36" y="183"/>
                        </a:cubicBezTo>
                        <a:cubicBezTo>
                          <a:pt x="33" y="187"/>
                          <a:pt x="31" y="189"/>
                          <a:pt x="31" y="193"/>
                        </a:cubicBezTo>
                        <a:cubicBezTo>
                          <a:pt x="31" y="195"/>
                          <a:pt x="33" y="196"/>
                          <a:pt x="33" y="198"/>
                        </a:cubicBezTo>
                        <a:cubicBezTo>
                          <a:pt x="33" y="200"/>
                          <a:pt x="30" y="200"/>
                          <a:pt x="30" y="203"/>
                        </a:cubicBezTo>
                        <a:cubicBezTo>
                          <a:pt x="30" y="209"/>
                          <a:pt x="30" y="209"/>
                          <a:pt x="30" y="209"/>
                        </a:cubicBezTo>
                        <a:cubicBezTo>
                          <a:pt x="30" y="211"/>
                          <a:pt x="32" y="212"/>
                          <a:pt x="32" y="214"/>
                        </a:cubicBezTo>
                        <a:cubicBezTo>
                          <a:pt x="32" y="216"/>
                          <a:pt x="29" y="217"/>
                          <a:pt x="29" y="219"/>
                        </a:cubicBezTo>
                        <a:cubicBezTo>
                          <a:pt x="29" y="222"/>
                          <a:pt x="34" y="222"/>
                          <a:pt x="34" y="226"/>
                        </a:cubicBezTo>
                        <a:cubicBezTo>
                          <a:pt x="34" y="229"/>
                          <a:pt x="34" y="232"/>
                          <a:pt x="32" y="235"/>
                        </a:cubicBezTo>
                        <a:cubicBezTo>
                          <a:pt x="31" y="237"/>
                          <a:pt x="29" y="236"/>
                          <a:pt x="27" y="237"/>
                        </a:cubicBezTo>
                        <a:cubicBezTo>
                          <a:pt x="25" y="238"/>
                          <a:pt x="25" y="241"/>
                          <a:pt x="24" y="243"/>
                        </a:cubicBezTo>
                        <a:cubicBezTo>
                          <a:pt x="24" y="246"/>
                          <a:pt x="21" y="246"/>
                          <a:pt x="21" y="249"/>
                        </a:cubicBezTo>
                        <a:cubicBezTo>
                          <a:pt x="21" y="251"/>
                          <a:pt x="23" y="253"/>
                          <a:pt x="23" y="255"/>
                        </a:cubicBezTo>
                        <a:cubicBezTo>
                          <a:pt x="23" y="258"/>
                          <a:pt x="21" y="259"/>
                          <a:pt x="20" y="262"/>
                        </a:cubicBezTo>
                        <a:cubicBezTo>
                          <a:pt x="20" y="264"/>
                          <a:pt x="17" y="264"/>
                          <a:pt x="16" y="266"/>
                        </a:cubicBezTo>
                        <a:cubicBezTo>
                          <a:pt x="11" y="271"/>
                          <a:pt x="12" y="276"/>
                          <a:pt x="7" y="281"/>
                        </a:cubicBezTo>
                        <a:cubicBezTo>
                          <a:pt x="5" y="282"/>
                          <a:pt x="2" y="283"/>
                          <a:pt x="3" y="285"/>
                        </a:cubicBezTo>
                        <a:cubicBezTo>
                          <a:pt x="0" y="297"/>
                          <a:pt x="0" y="297"/>
                          <a:pt x="0" y="297"/>
                        </a:cubicBezTo>
                        <a:cubicBezTo>
                          <a:pt x="0" y="297"/>
                          <a:pt x="0" y="297"/>
                          <a:pt x="0" y="297"/>
                        </a:cubicBezTo>
                        <a:cubicBezTo>
                          <a:pt x="0" y="298"/>
                          <a:pt x="0" y="298"/>
                          <a:pt x="0" y="298"/>
                        </a:cubicBezTo>
                        <a:cubicBezTo>
                          <a:pt x="0" y="301"/>
                          <a:pt x="1" y="303"/>
                          <a:pt x="1" y="306"/>
                        </a:cubicBezTo>
                        <a:cubicBezTo>
                          <a:pt x="1" y="308"/>
                          <a:pt x="0" y="312"/>
                          <a:pt x="3" y="312"/>
                        </a:cubicBezTo>
                        <a:cubicBezTo>
                          <a:pt x="6" y="312"/>
                          <a:pt x="7" y="311"/>
                          <a:pt x="10" y="310"/>
                        </a:cubicBezTo>
                        <a:cubicBezTo>
                          <a:pt x="10" y="312"/>
                          <a:pt x="11" y="314"/>
                          <a:pt x="12" y="315"/>
                        </a:cubicBezTo>
                        <a:cubicBezTo>
                          <a:pt x="14" y="315"/>
                          <a:pt x="14" y="315"/>
                          <a:pt x="14" y="315"/>
                        </a:cubicBezTo>
                        <a:cubicBezTo>
                          <a:pt x="16" y="315"/>
                          <a:pt x="16" y="316"/>
                          <a:pt x="16" y="318"/>
                        </a:cubicBezTo>
                        <a:cubicBezTo>
                          <a:pt x="16" y="323"/>
                          <a:pt x="16" y="323"/>
                          <a:pt x="16" y="323"/>
                        </a:cubicBezTo>
                        <a:cubicBezTo>
                          <a:pt x="16" y="326"/>
                          <a:pt x="17" y="327"/>
                          <a:pt x="17" y="330"/>
                        </a:cubicBezTo>
                        <a:cubicBezTo>
                          <a:pt x="19" y="330"/>
                          <a:pt x="21" y="330"/>
                          <a:pt x="21" y="332"/>
                        </a:cubicBezTo>
                        <a:cubicBezTo>
                          <a:pt x="21" y="334"/>
                          <a:pt x="19" y="335"/>
                          <a:pt x="19" y="338"/>
                        </a:cubicBezTo>
                        <a:cubicBezTo>
                          <a:pt x="19" y="340"/>
                          <a:pt x="21" y="343"/>
                          <a:pt x="23" y="343"/>
                        </a:cubicBezTo>
                        <a:cubicBezTo>
                          <a:pt x="25" y="343"/>
                          <a:pt x="26" y="341"/>
                          <a:pt x="28" y="341"/>
                        </a:cubicBezTo>
                        <a:cubicBezTo>
                          <a:pt x="31" y="341"/>
                          <a:pt x="30" y="345"/>
                          <a:pt x="31" y="347"/>
                        </a:cubicBezTo>
                        <a:cubicBezTo>
                          <a:pt x="32" y="349"/>
                          <a:pt x="34" y="349"/>
                          <a:pt x="36" y="351"/>
                        </a:cubicBezTo>
                        <a:cubicBezTo>
                          <a:pt x="36" y="353"/>
                          <a:pt x="36" y="354"/>
                          <a:pt x="37" y="356"/>
                        </a:cubicBezTo>
                        <a:cubicBezTo>
                          <a:pt x="38" y="358"/>
                          <a:pt x="41" y="357"/>
                          <a:pt x="41" y="360"/>
                        </a:cubicBezTo>
                        <a:cubicBezTo>
                          <a:pt x="41" y="363"/>
                          <a:pt x="39" y="365"/>
                          <a:pt x="39" y="368"/>
                        </a:cubicBezTo>
                        <a:cubicBezTo>
                          <a:pt x="39" y="370"/>
                          <a:pt x="42" y="371"/>
                          <a:pt x="43" y="373"/>
                        </a:cubicBezTo>
                        <a:cubicBezTo>
                          <a:pt x="44" y="376"/>
                          <a:pt x="42" y="382"/>
                          <a:pt x="46" y="382"/>
                        </a:cubicBezTo>
                        <a:cubicBezTo>
                          <a:pt x="52" y="382"/>
                          <a:pt x="53" y="376"/>
                          <a:pt x="57" y="372"/>
                        </a:cubicBezTo>
                        <a:cubicBezTo>
                          <a:pt x="60" y="369"/>
                          <a:pt x="65" y="373"/>
                          <a:pt x="68" y="370"/>
                        </a:cubicBezTo>
                        <a:cubicBezTo>
                          <a:pt x="69" y="369"/>
                          <a:pt x="69" y="367"/>
                          <a:pt x="70" y="366"/>
                        </a:cubicBezTo>
                        <a:cubicBezTo>
                          <a:pt x="73" y="364"/>
                          <a:pt x="75" y="365"/>
                          <a:pt x="77" y="363"/>
                        </a:cubicBezTo>
                        <a:cubicBezTo>
                          <a:pt x="78" y="361"/>
                          <a:pt x="77" y="360"/>
                          <a:pt x="78" y="358"/>
                        </a:cubicBezTo>
                        <a:cubicBezTo>
                          <a:pt x="80" y="355"/>
                          <a:pt x="82" y="354"/>
                          <a:pt x="82" y="351"/>
                        </a:cubicBezTo>
                        <a:cubicBezTo>
                          <a:pt x="82" y="348"/>
                          <a:pt x="79" y="347"/>
                          <a:pt x="79" y="344"/>
                        </a:cubicBezTo>
                        <a:cubicBezTo>
                          <a:pt x="79" y="341"/>
                          <a:pt x="82" y="341"/>
                          <a:pt x="85" y="339"/>
                        </a:cubicBezTo>
                        <a:cubicBezTo>
                          <a:pt x="89" y="337"/>
                          <a:pt x="91" y="335"/>
                          <a:pt x="91" y="331"/>
                        </a:cubicBezTo>
                        <a:cubicBezTo>
                          <a:pt x="98" y="331"/>
                          <a:pt x="100" y="325"/>
                          <a:pt x="106" y="323"/>
                        </a:cubicBezTo>
                        <a:cubicBezTo>
                          <a:pt x="110" y="322"/>
                          <a:pt x="113" y="320"/>
                          <a:pt x="117" y="317"/>
                        </a:cubicBezTo>
                        <a:cubicBezTo>
                          <a:pt x="118" y="315"/>
                          <a:pt x="121" y="315"/>
                          <a:pt x="121" y="313"/>
                        </a:cubicBezTo>
                        <a:cubicBezTo>
                          <a:pt x="121" y="309"/>
                          <a:pt x="119" y="307"/>
                          <a:pt x="119" y="304"/>
                        </a:cubicBezTo>
                        <a:cubicBezTo>
                          <a:pt x="119" y="303"/>
                          <a:pt x="120" y="302"/>
                          <a:pt x="120" y="301"/>
                        </a:cubicBezTo>
                        <a:cubicBezTo>
                          <a:pt x="123" y="298"/>
                          <a:pt x="122" y="295"/>
                          <a:pt x="125" y="292"/>
                        </a:cubicBezTo>
                        <a:cubicBezTo>
                          <a:pt x="126" y="290"/>
                          <a:pt x="128" y="291"/>
                          <a:pt x="130" y="290"/>
                        </a:cubicBezTo>
                        <a:cubicBezTo>
                          <a:pt x="133" y="289"/>
                          <a:pt x="133" y="286"/>
                          <a:pt x="134" y="284"/>
                        </a:cubicBezTo>
                        <a:cubicBezTo>
                          <a:pt x="136" y="282"/>
                          <a:pt x="139" y="282"/>
                          <a:pt x="141" y="279"/>
                        </a:cubicBezTo>
                        <a:cubicBezTo>
                          <a:pt x="142" y="278"/>
                          <a:pt x="142" y="277"/>
                          <a:pt x="143" y="277"/>
                        </a:cubicBezTo>
                        <a:cubicBezTo>
                          <a:pt x="144" y="277"/>
                          <a:pt x="144" y="278"/>
                          <a:pt x="145" y="278"/>
                        </a:cubicBezTo>
                        <a:cubicBezTo>
                          <a:pt x="148" y="278"/>
                          <a:pt x="149" y="274"/>
                          <a:pt x="151" y="272"/>
                        </a:cubicBezTo>
                        <a:cubicBezTo>
                          <a:pt x="153" y="270"/>
                          <a:pt x="155" y="270"/>
                          <a:pt x="157" y="268"/>
                        </a:cubicBezTo>
                        <a:cubicBezTo>
                          <a:pt x="160" y="266"/>
                          <a:pt x="158" y="263"/>
                          <a:pt x="160" y="260"/>
                        </a:cubicBezTo>
                        <a:cubicBezTo>
                          <a:pt x="161" y="258"/>
                          <a:pt x="164" y="257"/>
                          <a:pt x="167" y="256"/>
                        </a:cubicBezTo>
                        <a:cubicBezTo>
                          <a:pt x="168" y="258"/>
                          <a:pt x="169" y="259"/>
                          <a:pt x="170" y="261"/>
                        </a:cubicBezTo>
                        <a:cubicBezTo>
                          <a:pt x="170" y="262"/>
                          <a:pt x="170" y="265"/>
                          <a:pt x="172" y="265"/>
                        </a:cubicBezTo>
                        <a:cubicBezTo>
                          <a:pt x="175" y="265"/>
                          <a:pt x="175" y="262"/>
                          <a:pt x="177" y="261"/>
                        </a:cubicBezTo>
                        <a:cubicBezTo>
                          <a:pt x="181" y="260"/>
                          <a:pt x="183" y="260"/>
                          <a:pt x="188" y="260"/>
                        </a:cubicBezTo>
                        <a:cubicBezTo>
                          <a:pt x="191" y="259"/>
                          <a:pt x="192" y="258"/>
                          <a:pt x="196" y="258"/>
                        </a:cubicBezTo>
                        <a:cubicBezTo>
                          <a:pt x="199" y="258"/>
                          <a:pt x="200" y="260"/>
                          <a:pt x="204" y="260"/>
                        </a:cubicBezTo>
                        <a:cubicBezTo>
                          <a:pt x="206" y="260"/>
                          <a:pt x="207" y="260"/>
                          <a:pt x="209" y="260"/>
                        </a:cubicBezTo>
                        <a:cubicBezTo>
                          <a:pt x="213" y="260"/>
                          <a:pt x="213" y="264"/>
                          <a:pt x="215" y="267"/>
                        </a:cubicBezTo>
                        <a:cubicBezTo>
                          <a:pt x="215" y="267"/>
                          <a:pt x="215" y="267"/>
                          <a:pt x="215" y="267"/>
                        </a:cubicBezTo>
                        <a:cubicBezTo>
                          <a:pt x="216" y="265"/>
                          <a:pt x="217" y="262"/>
                          <a:pt x="219" y="260"/>
                        </a:cubicBezTo>
                        <a:cubicBezTo>
                          <a:pt x="221" y="256"/>
                          <a:pt x="223" y="255"/>
                          <a:pt x="226" y="252"/>
                        </a:cubicBezTo>
                        <a:cubicBezTo>
                          <a:pt x="230" y="250"/>
                          <a:pt x="229" y="246"/>
                          <a:pt x="232" y="243"/>
                        </a:cubicBezTo>
                        <a:cubicBezTo>
                          <a:pt x="237" y="238"/>
                          <a:pt x="239" y="234"/>
                          <a:pt x="242" y="228"/>
                        </a:cubicBezTo>
                        <a:cubicBezTo>
                          <a:pt x="244" y="224"/>
                          <a:pt x="248" y="222"/>
                          <a:pt x="250" y="218"/>
                        </a:cubicBezTo>
                        <a:cubicBezTo>
                          <a:pt x="249" y="218"/>
                          <a:pt x="248" y="219"/>
                          <a:pt x="247" y="219"/>
                        </a:cubicBezTo>
                        <a:cubicBezTo>
                          <a:pt x="243" y="219"/>
                          <a:pt x="241" y="219"/>
                          <a:pt x="238" y="218"/>
                        </a:cubicBezTo>
                        <a:cubicBezTo>
                          <a:pt x="236" y="218"/>
                          <a:pt x="236" y="216"/>
                          <a:pt x="234" y="216"/>
                        </a:cubicBezTo>
                        <a:cubicBezTo>
                          <a:pt x="234" y="216"/>
                          <a:pt x="233" y="216"/>
                          <a:pt x="233" y="216"/>
                        </a:cubicBezTo>
                        <a:cubicBezTo>
                          <a:pt x="233" y="218"/>
                          <a:pt x="233" y="219"/>
                          <a:pt x="232" y="219"/>
                        </a:cubicBezTo>
                        <a:cubicBezTo>
                          <a:pt x="231" y="218"/>
                          <a:pt x="228" y="218"/>
                          <a:pt x="228" y="216"/>
                        </a:cubicBezTo>
                        <a:cubicBezTo>
                          <a:pt x="228" y="214"/>
                          <a:pt x="228" y="213"/>
                          <a:pt x="229" y="213"/>
                        </a:cubicBezTo>
                        <a:cubicBezTo>
                          <a:pt x="231" y="213"/>
                          <a:pt x="231" y="214"/>
                          <a:pt x="232" y="214"/>
                        </a:cubicBezTo>
                        <a:cubicBezTo>
                          <a:pt x="232" y="212"/>
                          <a:pt x="231" y="211"/>
                          <a:pt x="231" y="208"/>
                        </a:cubicBezTo>
                        <a:cubicBezTo>
                          <a:pt x="231" y="197"/>
                          <a:pt x="231" y="197"/>
                          <a:pt x="231" y="197"/>
                        </a:cubicBezTo>
                        <a:cubicBezTo>
                          <a:pt x="231" y="191"/>
                          <a:pt x="229" y="188"/>
                          <a:pt x="227" y="183"/>
                        </a:cubicBezTo>
                        <a:cubicBezTo>
                          <a:pt x="221" y="173"/>
                          <a:pt x="210" y="170"/>
                          <a:pt x="210" y="159"/>
                        </a:cubicBezTo>
                        <a:cubicBezTo>
                          <a:pt x="210" y="150"/>
                          <a:pt x="213" y="145"/>
                          <a:pt x="218" y="138"/>
                        </a:cubicBezTo>
                        <a:cubicBezTo>
                          <a:pt x="220" y="136"/>
                          <a:pt x="223" y="135"/>
                          <a:pt x="223" y="131"/>
                        </a:cubicBezTo>
                        <a:cubicBezTo>
                          <a:pt x="223" y="127"/>
                          <a:pt x="223" y="127"/>
                          <a:pt x="223" y="127"/>
                        </a:cubicBezTo>
                        <a:cubicBezTo>
                          <a:pt x="223" y="128"/>
                          <a:pt x="223" y="128"/>
                          <a:pt x="223" y="128"/>
                        </a:cubicBezTo>
                        <a:cubicBezTo>
                          <a:pt x="224" y="129"/>
                          <a:pt x="224" y="131"/>
                          <a:pt x="226" y="131"/>
                        </a:cubicBezTo>
                        <a:cubicBezTo>
                          <a:pt x="227" y="131"/>
                          <a:pt x="228" y="130"/>
                          <a:pt x="230" y="129"/>
                        </a:cubicBezTo>
                        <a:cubicBezTo>
                          <a:pt x="230" y="130"/>
                          <a:pt x="230" y="130"/>
                          <a:pt x="230" y="130"/>
                        </a:cubicBezTo>
                        <a:cubicBezTo>
                          <a:pt x="228" y="133"/>
                          <a:pt x="225" y="134"/>
                          <a:pt x="224" y="138"/>
                        </a:cubicBezTo>
                        <a:cubicBezTo>
                          <a:pt x="225" y="138"/>
                          <a:pt x="225" y="138"/>
                          <a:pt x="225" y="138"/>
                        </a:cubicBezTo>
                        <a:cubicBezTo>
                          <a:pt x="229" y="137"/>
                          <a:pt x="231" y="137"/>
                          <a:pt x="234" y="135"/>
                        </a:cubicBezTo>
                        <a:cubicBezTo>
                          <a:pt x="236" y="134"/>
                          <a:pt x="235" y="132"/>
                          <a:pt x="237" y="132"/>
                        </a:cubicBezTo>
                        <a:cubicBezTo>
                          <a:pt x="239" y="130"/>
                          <a:pt x="242" y="130"/>
                          <a:pt x="242" y="127"/>
                        </a:cubicBezTo>
                        <a:cubicBezTo>
                          <a:pt x="242" y="126"/>
                          <a:pt x="241" y="126"/>
                          <a:pt x="241" y="125"/>
                        </a:cubicBezTo>
                        <a:cubicBezTo>
                          <a:pt x="244" y="119"/>
                          <a:pt x="251" y="118"/>
                          <a:pt x="253" y="111"/>
                        </a:cubicBezTo>
                        <a:cubicBezTo>
                          <a:pt x="254" y="108"/>
                          <a:pt x="258" y="108"/>
                          <a:pt x="258" y="105"/>
                        </a:cubicBezTo>
                        <a:cubicBezTo>
                          <a:pt x="260" y="105"/>
                          <a:pt x="264" y="105"/>
                          <a:pt x="264" y="102"/>
                        </a:cubicBezTo>
                        <a:cubicBezTo>
                          <a:pt x="264" y="100"/>
                          <a:pt x="262" y="99"/>
                          <a:pt x="262" y="97"/>
                        </a:cubicBezTo>
                        <a:cubicBezTo>
                          <a:pt x="262" y="91"/>
                          <a:pt x="265" y="89"/>
                          <a:pt x="266" y="84"/>
                        </a:cubicBezTo>
                        <a:cubicBezTo>
                          <a:pt x="264" y="86"/>
                          <a:pt x="262" y="86"/>
                          <a:pt x="260" y="88"/>
                        </a:cubicBezTo>
                        <a:cubicBezTo>
                          <a:pt x="259" y="89"/>
                          <a:pt x="259" y="90"/>
                          <a:pt x="257" y="90"/>
                        </a:cubicBezTo>
                        <a:cubicBezTo>
                          <a:pt x="255" y="90"/>
                          <a:pt x="254" y="88"/>
                          <a:pt x="252" y="87"/>
                        </a:cubicBezTo>
                        <a:cubicBezTo>
                          <a:pt x="251" y="88"/>
                          <a:pt x="251" y="89"/>
                          <a:pt x="251" y="90"/>
                        </a:cubicBezTo>
                        <a:cubicBezTo>
                          <a:pt x="251" y="92"/>
                          <a:pt x="252" y="93"/>
                          <a:pt x="253" y="93"/>
                        </a:cubicBezTo>
                        <a:cubicBezTo>
                          <a:pt x="254" y="93"/>
                          <a:pt x="254" y="91"/>
                          <a:pt x="256" y="91"/>
                        </a:cubicBezTo>
                        <a:cubicBezTo>
                          <a:pt x="256" y="91"/>
                          <a:pt x="256" y="92"/>
                          <a:pt x="256" y="92"/>
                        </a:cubicBezTo>
                        <a:cubicBezTo>
                          <a:pt x="256" y="92"/>
                          <a:pt x="256" y="92"/>
                          <a:pt x="256" y="93"/>
                        </a:cubicBezTo>
                        <a:cubicBezTo>
                          <a:pt x="256" y="93"/>
                          <a:pt x="256" y="94"/>
                          <a:pt x="256" y="94"/>
                        </a:cubicBezTo>
                        <a:cubicBezTo>
                          <a:pt x="259" y="94"/>
                          <a:pt x="259" y="94"/>
                          <a:pt x="259" y="94"/>
                        </a:cubicBezTo>
                        <a:cubicBezTo>
                          <a:pt x="260" y="94"/>
                          <a:pt x="260" y="93"/>
                          <a:pt x="261" y="93"/>
                        </a:cubicBezTo>
                        <a:cubicBezTo>
                          <a:pt x="261" y="95"/>
                          <a:pt x="261" y="96"/>
                          <a:pt x="260" y="97"/>
                        </a:cubicBezTo>
                        <a:cubicBezTo>
                          <a:pt x="259" y="100"/>
                          <a:pt x="257" y="99"/>
                          <a:pt x="254" y="99"/>
                        </a:cubicBezTo>
                        <a:cubicBezTo>
                          <a:pt x="254" y="99"/>
                          <a:pt x="254" y="98"/>
                          <a:pt x="253" y="97"/>
                        </a:cubicBezTo>
                        <a:cubicBezTo>
                          <a:pt x="251" y="96"/>
                          <a:pt x="249" y="97"/>
                          <a:pt x="247" y="96"/>
                        </a:cubicBezTo>
                        <a:cubicBezTo>
                          <a:pt x="246" y="96"/>
                          <a:pt x="246" y="96"/>
                          <a:pt x="246" y="97"/>
                        </a:cubicBezTo>
                        <a:cubicBezTo>
                          <a:pt x="246" y="98"/>
                          <a:pt x="247" y="99"/>
                          <a:pt x="247" y="100"/>
                        </a:cubicBezTo>
                        <a:cubicBezTo>
                          <a:pt x="247" y="101"/>
                          <a:pt x="246" y="101"/>
                          <a:pt x="246" y="101"/>
                        </a:cubicBezTo>
                        <a:cubicBezTo>
                          <a:pt x="244" y="101"/>
                          <a:pt x="242" y="100"/>
                          <a:pt x="242" y="99"/>
                        </a:cubicBezTo>
                        <a:cubicBezTo>
                          <a:pt x="241" y="99"/>
                          <a:pt x="241" y="99"/>
                          <a:pt x="241" y="99"/>
                        </a:cubicBezTo>
                        <a:cubicBezTo>
                          <a:pt x="241" y="101"/>
                          <a:pt x="241" y="102"/>
                          <a:pt x="241" y="103"/>
                        </a:cubicBezTo>
                        <a:cubicBezTo>
                          <a:pt x="242" y="103"/>
                          <a:pt x="243" y="103"/>
                          <a:pt x="244" y="104"/>
                        </a:cubicBezTo>
                        <a:cubicBezTo>
                          <a:pt x="239" y="109"/>
                          <a:pt x="231" y="108"/>
                          <a:pt x="230" y="114"/>
                        </a:cubicBezTo>
                        <a:cubicBezTo>
                          <a:pt x="228" y="114"/>
                          <a:pt x="228" y="113"/>
                          <a:pt x="227" y="113"/>
                        </a:cubicBezTo>
                        <a:cubicBezTo>
                          <a:pt x="216" y="113"/>
                          <a:pt x="212" y="120"/>
                          <a:pt x="201" y="120"/>
                        </a:cubicBezTo>
                        <a:cubicBezTo>
                          <a:pt x="195" y="120"/>
                          <a:pt x="195" y="120"/>
                          <a:pt x="195" y="120"/>
                        </a:cubicBezTo>
                        <a:cubicBezTo>
                          <a:pt x="200" y="115"/>
                          <a:pt x="205" y="113"/>
                          <a:pt x="212" y="113"/>
                        </a:cubicBezTo>
                        <a:cubicBezTo>
                          <a:pt x="215" y="112"/>
                          <a:pt x="216" y="110"/>
                          <a:pt x="218" y="110"/>
                        </a:cubicBezTo>
                        <a:cubicBezTo>
                          <a:pt x="219" y="110"/>
                          <a:pt x="220" y="111"/>
                          <a:pt x="222" y="111"/>
                        </a:cubicBezTo>
                        <a:cubicBezTo>
                          <a:pt x="222" y="111"/>
                          <a:pt x="223" y="111"/>
                          <a:pt x="223" y="111"/>
                        </a:cubicBezTo>
                        <a:cubicBezTo>
                          <a:pt x="224" y="109"/>
                          <a:pt x="225" y="106"/>
                          <a:pt x="228" y="106"/>
                        </a:cubicBezTo>
                        <a:cubicBezTo>
                          <a:pt x="228" y="106"/>
                          <a:pt x="229" y="107"/>
                          <a:pt x="229" y="107"/>
                        </a:cubicBezTo>
                        <a:cubicBezTo>
                          <a:pt x="229" y="105"/>
                          <a:pt x="229" y="105"/>
                          <a:pt x="229" y="105"/>
                        </a:cubicBezTo>
                        <a:cubicBezTo>
                          <a:pt x="229" y="105"/>
                          <a:pt x="229" y="104"/>
                          <a:pt x="229" y="104"/>
                        </a:cubicBezTo>
                        <a:cubicBezTo>
                          <a:pt x="229" y="103"/>
                          <a:pt x="229" y="103"/>
                          <a:pt x="229" y="102"/>
                        </a:cubicBezTo>
                        <a:cubicBezTo>
                          <a:pt x="231" y="102"/>
                          <a:pt x="231" y="102"/>
                          <a:pt x="231" y="102"/>
                        </a:cubicBezTo>
                        <a:cubicBezTo>
                          <a:pt x="232" y="102"/>
                          <a:pt x="232" y="103"/>
                          <a:pt x="233" y="103"/>
                        </a:cubicBezTo>
                        <a:cubicBezTo>
                          <a:pt x="234" y="103"/>
                          <a:pt x="234" y="101"/>
                          <a:pt x="234" y="100"/>
                        </a:cubicBezTo>
                        <a:cubicBezTo>
                          <a:pt x="234" y="98"/>
                          <a:pt x="232" y="97"/>
                          <a:pt x="231" y="95"/>
                        </a:cubicBezTo>
                        <a:cubicBezTo>
                          <a:pt x="230" y="94"/>
                          <a:pt x="231" y="93"/>
                          <a:pt x="231" y="91"/>
                        </a:cubicBezTo>
                        <a:cubicBezTo>
                          <a:pt x="230" y="89"/>
                          <a:pt x="229" y="89"/>
                          <a:pt x="228" y="87"/>
                        </a:cubicBezTo>
                        <a:cubicBezTo>
                          <a:pt x="228" y="87"/>
                          <a:pt x="229" y="88"/>
                          <a:pt x="229" y="88"/>
                        </a:cubicBezTo>
                        <a:cubicBezTo>
                          <a:pt x="231" y="88"/>
                          <a:pt x="232" y="87"/>
                          <a:pt x="234" y="87"/>
                        </a:cubicBezTo>
                        <a:cubicBezTo>
                          <a:pt x="234" y="86"/>
                          <a:pt x="234" y="85"/>
                          <a:pt x="234" y="84"/>
                        </a:cubicBezTo>
                        <a:cubicBezTo>
                          <a:pt x="234" y="84"/>
                          <a:pt x="235" y="84"/>
                          <a:pt x="235" y="84"/>
                        </a:cubicBezTo>
                        <a:cubicBezTo>
                          <a:pt x="235" y="87"/>
                          <a:pt x="234" y="92"/>
                          <a:pt x="237" y="92"/>
                        </a:cubicBezTo>
                        <a:cubicBezTo>
                          <a:pt x="238" y="92"/>
                          <a:pt x="238" y="91"/>
                          <a:pt x="239" y="91"/>
                        </a:cubicBezTo>
                        <a:cubicBezTo>
                          <a:pt x="239" y="90"/>
                          <a:pt x="239" y="89"/>
                          <a:pt x="239" y="88"/>
                        </a:cubicBezTo>
                        <a:cubicBezTo>
                          <a:pt x="240" y="89"/>
                          <a:pt x="241" y="89"/>
                          <a:pt x="243" y="89"/>
                        </a:cubicBezTo>
                        <a:cubicBezTo>
                          <a:pt x="243" y="87"/>
                          <a:pt x="243" y="87"/>
                          <a:pt x="243" y="87"/>
                        </a:cubicBezTo>
                        <a:cubicBezTo>
                          <a:pt x="243" y="87"/>
                          <a:pt x="242" y="86"/>
                          <a:pt x="242" y="86"/>
                        </a:cubicBezTo>
                        <a:cubicBezTo>
                          <a:pt x="242" y="84"/>
                          <a:pt x="244" y="83"/>
                          <a:pt x="244" y="81"/>
                        </a:cubicBezTo>
                        <a:cubicBezTo>
                          <a:pt x="245" y="81"/>
                          <a:pt x="245" y="81"/>
                          <a:pt x="245" y="81"/>
                        </a:cubicBezTo>
                        <a:cubicBezTo>
                          <a:pt x="246" y="82"/>
                          <a:pt x="247" y="84"/>
                          <a:pt x="248" y="84"/>
                        </a:cubicBezTo>
                        <a:cubicBezTo>
                          <a:pt x="249" y="84"/>
                          <a:pt x="249" y="84"/>
                          <a:pt x="249" y="84"/>
                        </a:cubicBezTo>
                        <a:cubicBezTo>
                          <a:pt x="249" y="81"/>
                          <a:pt x="247" y="81"/>
                          <a:pt x="247" y="78"/>
                        </a:cubicBezTo>
                        <a:cubicBezTo>
                          <a:pt x="247" y="72"/>
                          <a:pt x="254" y="70"/>
                          <a:pt x="254" y="64"/>
                        </a:cubicBezTo>
                        <a:cubicBezTo>
                          <a:pt x="254" y="64"/>
                          <a:pt x="253" y="63"/>
                          <a:pt x="253" y="63"/>
                        </a:cubicBezTo>
                        <a:cubicBezTo>
                          <a:pt x="252" y="64"/>
                          <a:pt x="252" y="66"/>
                          <a:pt x="250" y="67"/>
                        </a:cubicBezTo>
                        <a:cubicBezTo>
                          <a:pt x="246" y="69"/>
                          <a:pt x="243" y="70"/>
                          <a:pt x="240" y="73"/>
                        </a:cubicBezTo>
                        <a:cubicBezTo>
                          <a:pt x="239" y="75"/>
                          <a:pt x="240" y="77"/>
                          <a:pt x="238" y="77"/>
                        </a:cubicBezTo>
                        <a:cubicBezTo>
                          <a:pt x="235" y="77"/>
                          <a:pt x="235" y="77"/>
                          <a:pt x="235" y="77"/>
                        </a:cubicBezTo>
                        <a:cubicBezTo>
                          <a:pt x="234" y="76"/>
                          <a:pt x="234" y="74"/>
                          <a:pt x="232" y="73"/>
                        </a:cubicBezTo>
                        <a:cubicBezTo>
                          <a:pt x="232" y="73"/>
                          <a:pt x="232" y="73"/>
                          <a:pt x="232" y="73"/>
                        </a:cubicBezTo>
                        <a:cubicBezTo>
                          <a:pt x="234" y="72"/>
                          <a:pt x="236" y="72"/>
                          <a:pt x="236" y="70"/>
                        </a:cubicBezTo>
                        <a:cubicBezTo>
                          <a:pt x="236" y="68"/>
                          <a:pt x="236" y="67"/>
                          <a:pt x="237" y="65"/>
                        </a:cubicBezTo>
                        <a:cubicBezTo>
                          <a:pt x="238" y="64"/>
                          <a:pt x="240" y="64"/>
                          <a:pt x="240" y="62"/>
                        </a:cubicBezTo>
                        <a:cubicBezTo>
                          <a:pt x="240" y="61"/>
                          <a:pt x="240" y="61"/>
                          <a:pt x="240" y="61"/>
                        </a:cubicBezTo>
                        <a:cubicBezTo>
                          <a:pt x="234" y="65"/>
                          <a:pt x="234" y="65"/>
                          <a:pt x="234" y="65"/>
                        </a:cubicBezTo>
                        <a:cubicBezTo>
                          <a:pt x="233" y="65"/>
                          <a:pt x="233" y="65"/>
                          <a:pt x="233" y="65"/>
                        </a:cubicBezTo>
                        <a:cubicBezTo>
                          <a:pt x="233" y="60"/>
                          <a:pt x="233" y="60"/>
                          <a:pt x="233" y="60"/>
                        </a:cubicBezTo>
                        <a:cubicBezTo>
                          <a:pt x="233" y="58"/>
                          <a:pt x="232" y="56"/>
                          <a:pt x="230" y="56"/>
                        </a:cubicBezTo>
                        <a:cubicBezTo>
                          <a:pt x="228" y="56"/>
                          <a:pt x="227" y="59"/>
                          <a:pt x="227" y="61"/>
                        </a:cubicBezTo>
                        <a:cubicBezTo>
                          <a:pt x="227" y="63"/>
                          <a:pt x="228" y="63"/>
                          <a:pt x="228" y="65"/>
                        </a:cubicBezTo>
                        <a:cubicBezTo>
                          <a:pt x="228" y="66"/>
                          <a:pt x="227" y="68"/>
                          <a:pt x="226" y="68"/>
                        </a:cubicBezTo>
                        <a:cubicBezTo>
                          <a:pt x="223" y="68"/>
                          <a:pt x="222" y="64"/>
                          <a:pt x="220" y="61"/>
                        </a:cubicBezTo>
                        <a:cubicBezTo>
                          <a:pt x="219" y="64"/>
                          <a:pt x="219" y="66"/>
                          <a:pt x="218" y="69"/>
                        </a:cubicBezTo>
                        <a:cubicBezTo>
                          <a:pt x="218" y="68"/>
                          <a:pt x="218" y="68"/>
                          <a:pt x="218" y="68"/>
                        </a:cubicBezTo>
                        <a:cubicBezTo>
                          <a:pt x="217" y="65"/>
                          <a:pt x="216" y="64"/>
                          <a:pt x="216" y="61"/>
                        </a:cubicBezTo>
                        <a:cubicBezTo>
                          <a:pt x="216" y="57"/>
                          <a:pt x="217" y="56"/>
                          <a:pt x="217" y="52"/>
                        </a:cubicBezTo>
                        <a:cubicBezTo>
                          <a:pt x="215" y="52"/>
                          <a:pt x="214" y="52"/>
                          <a:pt x="212" y="52"/>
                        </a:cubicBezTo>
                        <a:cubicBezTo>
                          <a:pt x="212" y="53"/>
                          <a:pt x="212" y="53"/>
                          <a:pt x="212" y="53"/>
                        </a:cubicBezTo>
                        <a:cubicBezTo>
                          <a:pt x="212" y="55"/>
                          <a:pt x="212" y="56"/>
                          <a:pt x="212" y="57"/>
                        </a:cubicBezTo>
                        <a:cubicBezTo>
                          <a:pt x="212" y="58"/>
                          <a:pt x="211" y="59"/>
                          <a:pt x="211" y="60"/>
                        </a:cubicBezTo>
                        <a:cubicBezTo>
                          <a:pt x="211" y="61"/>
                          <a:pt x="212" y="62"/>
                          <a:pt x="212" y="64"/>
                        </a:cubicBezTo>
                        <a:cubicBezTo>
                          <a:pt x="212" y="65"/>
                          <a:pt x="212" y="65"/>
                          <a:pt x="212" y="66"/>
                        </a:cubicBezTo>
                        <a:cubicBezTo>
                          <a:pt x="209" y="64"/>
                          <a:pt x="206" y="64"/>
                          <a:pt x="206" y="61"/>
                        </a:cubicBezTo>
                        <a:cubicBezTo>
                          <a:pt x="206" y="58"/>
                          <a:pt x="206" y="58"/>
                          <a:pt x="206" y="58"/>
                        </a:cubicBezTo>
                        <a:cubicBezTo>
                          <a:pt x="204" y="57"/>
                          <a:pt x="204" y="57"/>
                          <a:pt x="204" y="57"/>
                        </a:cubicBezTo>
                        <a:cubicBezTo>
                          <a:pt x="203" y="58"/>
                          <a:pt x="202" y="59"/>
                          <a:pt x="202" y="60"/>
                        </a:cubicBezTo>
                        <a:cubicBezTo>
                          <a:pt x="202" y="60"/>
                          <a:pt x="202" y="60"/>
                          <a:pt x="202" y="61"/>
                        </a:cubicBezTo>
                        <a:cubicBezTo>
                          <a:pt x="202" y="61"/>
                          <a:pt x="202" y="61"/>
                          <a:pt x="202" y="62"/>
                        </a:cubicBezTo>
                        <a:cubicBezTo>
                          <a:pt x="201" y="62"/>
                          <a:pt x="200" y="62"/>
                          <a:pt x="199" y="62"/>
                        </a:cubicBezTo>
                        <a:cubicBezTo>
                          <a:pt x="199" y="64"/>
                          <a:pt x="199" y="64"/>
                          <a:pt x="199" y="64"/>
                        </a:cubicBezTo>
                        <a:cubicBezTo>
                          <a:pt x="200" y="65"/>
                          <a:pt x="200" y="65"/>
                          <a:pt x="200" y="65"/>
                        </a:cubicBezTo>
                        <a:cubicBezTo>
                          <a:pt x="200" y="66"/>
                          <a:pt x="200" y="66"/>
                          <a:pt x="200" y="66"/>
                        </a:cubicBezTo>
                        <a:cubicBezTo>
                          <a:pt x="198" y="66"/>
                          <a:pt x="196" y="66"/>
                          <a:pt x="195" y="68"/>
                        </a:cubicBezTo>
                        <a:cubicBezTo>
                          <a:pt x="196" y="69"/>
                          <a:pt x="196" y="69"/>
                          <a:pt x="198" y="70"/>
                        </a:cubicBezTo>
                        <a:cubicBezTo>
                          <a:pt x="196" y="70"/>
                          <a:pt x="196" y="70"/>
                          <a:pt x="195" y="71"/>
                        </a:cubicBezTo>
                        <a:cubicBezTo>
                          <a:pt x="196" y="73"/>
                          <a:pt x="198" y="73"/>
                          <a:pt x="200" y="74"/>
                        </a:cubicBezTo>
                        <a:cubicBezTo>
                          <a:pt x="199" y="75"/>
                          <a:pt x="199" y="75"/>
                          <a:pt x="199" y="75"/>
                        </a:cubicBezTo>
                        <a:cubicBezTo>
                          <a:pt x="201" y="75"/>
                          <a:pt x="203" y="75"/>
                          <a:pt x="204" y="74"/>
                        </a:cubicBezTo>
                        <a:cubicBezTo>
                          <a:pt x="206" y="71"/>
                          <a:pt x="206" y="67"/>
                          <a:pt x="210" y="65"/>
                        </a:cubicBezTo>
                        <a:cubicBezTo>
                          <a:pt x="211" y="68"/>
                          <a:pt x="211" y="69"/>
                          <a:pt x="211" y="72"/>
                        </a:cubicBezTo>
                        <a:cubicBezTo>
                          <a:pt x="211" y="74"/>
                          <a:pt x="209" y="75"/>
                          <a:pt x="207" y="76"/>
                        </a:cubicBezTo>
                        <a:cubicBezTo>
                          <a:pt x="207" y="78"/>
                          <a:pt x="209" y="79"/>
                          <a:pt x="209" y="81"/>
                        </a:cubicBezTo>
                        <a:cubicBezTo>
                          <a:pt x="209" y="83"/>
                          <a:pt x="206" y="82"/>
                          <a:pt x="204" y="83"/>
                        </a:cubicBezTo>
                        <a:cubicBezTo>
                          <a:pt x="205" y="85"/>
                          <a:pt x="205" y="85"/>
                          <a:pt x="205" y="85"/>
                        </a:cubicBezTo>
                        <a:cubicBezTo>
                          <a:pt x="203" y="89"/>
                          <a:pt x="202" y="91"/>
                          <a:pt x="199" y="94"/>
                        </a:cubicBezTo>
                        <a:cubicBezTo>
                          <a:pt x="199" y="92"/>
                          <a:pt x="199" y="90"/>
                          <a:pt x="199" y="88"/>
                        </a:cubicBezTo>
                        <a:cubicBezTo>
                          <a:pt x="199" y="86"/>
                          <a:pt x="199" y="84"/>
                          <a:pt x="199" y="82"/>
                        </a:cubicBezTo>
                        <a:cubicBezTo>
                          <a:pt x="199" y="82"/>
                          <a:pt x="199" y="81"/>
                          <a:pt x="199" y="80"/>
                        </a:cubicBezTo>
                        <a:cubicBezTo>
                          <a:pt x="198" y="81"/>
                          <a:pt x="197" y="81"/>
                          <a:pt x="196" y="82"/>
                        </a:cubicBezTo>
                        <a:cubicBezTo>
                          <a:pt x="194" y="81"/>
                          <a:pt x="194" y="81"/>
                          <a:pt x="194" y="81"/>
                        </a:cubicBezTo>
                        <a:cubicBezTo>
                          <a:pt x="194" y="82"/>
                          <a:pt x="192" y="82"/>
                          <a:pt x="192" y="84"/>
                        </a:cubicBezTo>
                        <a:cubicBezTo>
                          <a:pt x="192" y="85"/>
                          <a:pt x="193" y="86"/>
                          <a:pt x="192" y="87"/>
                        </a:cubicBezTo>
                        <a:cubicBezTo>
                          <a:pt x="192" y="87"/>
                          <a:pt x="191" y="86"/>
                          <a:pt x="190" y="86"/>
                        </a:cubicBezTo>
                        <a:cubicBezTo>
                          <a:pt x="189" y="86"/>
                          <a:pt x="189" y="86"/>
                          <a:pt x="189" y="86"/>
                        </a:cubicBezTo>
                        <a:cubicBezTo>
                          <a:pt x="188" y="86"/>
                          <a:pt x="188" y="87"/>
                          <a:pt x="188" y="87"/>
                        </a:cubicBezTo>
                        <a:cubicBezTo>
                          <a:pt x="188" y="88"/>
                          <a:pt x="189" y="88"/>
                          <a:pt x="189" y="89"/>
                        </a:cubicBezTo>
                        <a:cubicBezTo>
                          <a:pt x="188" y="89"/>
                          <a:pt x="187" y="90"/>
                          <a:pt x="187" y="90"/>
                        </a:cubicBezTo>
                        <a:cubicBezTo>
                          <a:pt x="187" y="91"/>
                          <a:pt x="188" y="91"/>
                          <a:pt x="188" y="91"/>
                        </a:cubicBezTo>
                        <a:cubicBezTo>
                          <a:pt x="188" y="94"/>
                          <a:pt x="186" y="95"/>
                          <a:pt x="184" y="96"/>
                        </a:cubicBezTo>
                        <a:cubicBezTo>
                          <a:pt x="185" y="98"/>
                          <a:pt x="187" y="99"/>
                          <a:pt x="187" y="101"/>
                        </a:cubicBezTo>
                        <a:cubicBezTo>
                          <a:pt x="187" y="102"/>
                          <a:pt x="185" y="103"/>
                          <a:pt x="183" y="103"/>
                        </a:cubicBezTo>
                        <a:cubicBezTo>
                          <a:pt x="183" y="103"/>
                          <a:pt x="183" y="103"/>
                          <a:pt x="182" y="103"/>
                        </a:cubicBezTo>
                        <a:cubicBezTo>
                          <a:pt x="182" y="101"/>
                          <a:pt x="181" y="101"/>
                          <a:pt x="181" y="99"/>
                        </a:cubicBezTo>
                        <a:cubicBezTo>
                          <a:pt x="181" y="98"/>
                          <a:pt x="181" y="97"/>
                          <a:pt x="181" y="96"/>
                        </a:cubicBezTo>
                        <a:cubicBezTo>
                          <a:pt x="179" y="96"/>
                          <a:pt x="179" y="96"/>
                          <a:pt x="179" y="96"/>
                        </a:cubicBezTo>
                        <a:cubicBezTo>
                          <a:pt x="175" y="97"/>
                          <a:pt x="175" y="97"/>
                          <a:pt x="175" y="97"/>
                        </a:cubicBezTo>
                        <a:cubicBezTo>
                          <a:pt x="174" y="97"/>
                          <a:pt x="174" y="97"/>
                          <a:pt x="174" y="97"/>
                        </a:cubicBezTo>
                        <a:cubicBezTo>
                          <a:pt x="176" y="95"/>
                          <a:pt x="179" y="95"/>
                          <a:pt x="179" y="92"/>
                        </a:cubicBezTo>
                        <a:cubicBezTo>
                          <a:pt x="179" y="91"/>
                          <a:pt x="179" y="90"/>
                          <a:pt x="180" y="90"/>
                        </a:cubicBezTo>
                        <a:cubicBezTo>
                          <a:pt x="183" y="88"/>
                          <a:pt x="186" y="88"/>
                          <a:pt x="186" y="85"/>
                        </a:cubicBezTo>
                        <a:cubicBezTo>
                          <a:pt x="186" y="83"/>
                          <a:pt x="186" y="82"/>
                          <a:pt x="185" y="80"/>
                        </a:cubicBezTo>
                        <a:cubicBezTo>
                          <a:pt x="188" y="78"/>
                          <a:pt x="192" y="79"/>
                          <a:pt x="194" y="76"/>
                        </a:cubicBezTo>
                        <a:cubicBezTo>
                          <a:pt x="193" y="75"/>
                          <a:pt x="193" y="75"/>
                          <a:pt x="192" y="75"/>
                        </a:cubicBezTo>
                        <a:cubicBezTo>
                          <a:pt x="189" y="75"/>
                          <a:pt x="187" y="76"/>
                          <a:pt x="184" y="76"/>
                        </a:cubicBezTo>
                        <a:cubicBezTo>
                          <a:pt x="182" y="76"/>
                          <a:pt x="181" y="74"/>
                          <a:pt x="178" y="74"/>
                        </a:cubicBezTo>
                        <a:cubicBezTo>
                          <a:pt x="176" y="74"/>
                          <a:pt x="176" y="76"/>
                          <a:pt x="174" y="76"/>
                        </a:cubicBezTo>
                        <a:cubicBezTo>
                          <a:pt x="172" y="78"/>
                          <a:pt x="172" y="81"/>
                          <a:pt x="169" y="82"/>
                        </a:cubicBezTo>
                        <a:cubicBezTo>
                          <a:pt x="169" y="80"/>
                          <a:pt x="169" y="79"/>
                          <a:pt x="169" y="78"/>
                        </a:cubicBezTo>
                        <a:cubicBezTo>
                          <a:pt x="169" y="77"/>
                          <a:pt x="168" y="77"/>
                          <a:pt x="168" y="76"/>
                        </a:cubicBezTo>
                        <a:cubicBezTo>
                          <a:pt x="168" y="73"/>
                          <a:pt x="172" y="73"/>
                          <a:pt x="172" y="70"/>
                        </a:cubicBezTo>
                        <a:cubicBezTo>
                          <a:pt x="172" y="70"/>
                          <a:pt x="172" y="69"/>
                          <a:pt x="172" y="69"/>
                        </a:cubicBezTo>
                        <a:cubicBezTo>
                          <a:pt x="171" y="69"/>
                          <a:pt x="170" y="69"/>
                          <a:pt x="169" y="70"/>
                        </a:cubicBezTo>
                        <a:cubicBezTo>
                          <a:pt x="168" y="70"/>
                          <a:pt x="168" y="70"/>
                          <a:pt x="168" y="70"/>
                        </a:cubicBezTo>
                        <a:cubicBezTo>
                          <a:pt x="168" y="69"/>
                          <a:pt x="168" y="69"/>
                          <a:pt x="168" y="69"/>
                        </a:cubicBezTo>
                        <a:cubicBezTo>
                          <a:pt x="169" y="67"/>
                          <a:pt x="170" y="66"/>
                          <a:pt x="173" y="66"/>
                        </a:cubicBezTo>
                        <a:cubicBezTo>
                          <a:pt x="174" y="66"/>
                          <a:pt x="174" y="68"/>
                          <a:pt x="176" y="68"/>
                        </a:cubicBezTo>
                        <a:cubicBezTo>
                          <a:pt x="179" y="68"/>
                          <a:pt x="180" y="65"/>
                          <a:pt x="183" y="65"/>
                        </a:cubicBezTo>
                        <a:cubicBezTo>
                          <a:pt x="185" y="65"/>
                          <a:pt x="186" y="66"/>
                          <a:pt x="188" y="68"/>
                        </a:cubicBezTo>
                        <a:cubicBezTo>
                          <a:pt x="189" y="67"/>
                          <a:pt x="189" y="67"/>
                          <a:pt x="189" y="67"/>
                        </a:cubicBezTo>
                        <a:cubicBezTo>
                          <a:pt x="188" y="66"/>
                          <a:pt x="187" y="66"/>
                          <a:pt x="187" y="64"/>
                        </a:cubicBezTo>
                        <a:cubicBezTo>
                          <a:pt x="187" y="61"/>
                          <a:pt x="192" y="63"/>
                          <a:pt x="192" y="60"/>
                        </a:cubicBezTo>
                        <a:cubicBezTo>
                          <a:pt x="192" y="59"/>
                          <a:pt x="192" y="59"/>
                          <a:pt x="192" y="59"/>
                        </a:cubicBezTo>
                        <a:cubicBezTo>
                          <a:pt x="191" y="59"/>
                          <a:pt x="190" y="59"/>
                          <a:pt x="189" y="59"/>
                        </a:cubicBezTo>
                        <a:cubicBezTo>
                          <a:pt x="191" y="57"/>
                          <a:pt x="192" y="57"/>
                          <a:pt x="194" y="55"/>
                        </a:cubicBezTo>
                        <a:cubicBezTo>
                          <a:pt x="195" y="56"/>
                          <a:pt x="196" y="56"/>
                          <a:pt x="198" y="56"/>
                        </a:cubicBezTo>
                        <a:cubicBezTo>
                          <a:pt x="198" y="53"/>
                          <a:pt x="198" y="53"/>
                          <a:pt x="198" y="53"/>
                        </a:cubicBezTo>
                        <a:cubicBezTo>
                          <a:pt x="197" y="52"/>
                          <a:pt x="197" y="52"/>
                          <a:pt x="197" y="52"/>
                        </a:cubicBezTo>
                        <a:cubicBezTo>
                          <a:pt x="198" y="51"/>
                          <a:pt x="200" y="51"/>
                          <a:pt x="200" y="49"/>
                        </a:cubicBezTo>
                        <a:cubicBezTo>
                          <a:pt x="200" y="49"/>
                          <a:pt x="199" y="48"/>
                          <a:pt x="199" y="48"/>
                        </a:cubicBezTo>
                        <a:cubicBezTo>
                          <a:pt x="199" y="46"/>
                          <a:pt x="201" y="46"/>
                          <a:pt x="202" y="46"/>
                        </a:cubicBezTo>
                        <a:cubicBezTo>
                          <a:pt x="204" y="46"/>
                          <a:pt x="205" y="48"/>
                          <a:pt x="206" y="49"/>
                        </a:cubicBezTo>
                        <a:cubicBezTo>
                          <a:pt x="207" y="49"/>
                          <a:pt x="207" y="49"/>
                          <a:pt x="207" y="49"/>
                        </a:cubicBezTo>
                        <a:cubicBezTo>
                          <a:pt x="207" y="48"/>
                          <a:pt x="207" y="47"/>
                          <a:pt x="207" y="46"/>
                        </a:cubicBezTo>
                        <a:cubicBezTo>
                          <a:pt x="207" y="44"/>
                          <a:pt x="203" y="45"/>
                          <a:pt x="201" y="44"/>
                        </a:cubicBezTo>
                        <a:cubicBezTo>
                          <a:pt x="200" y="44"/>
                          <a:pt x="200" y="42"/>
                          <a:pt x="199" y="41"/>
                        </a:cubicBezTo>
                        <a:cubicBezTo>
                          <a:pt x="194" y="44"/>
                          <a:pt x="193" y="47"/>
                          <a:pt x="189" y="51"/>
                        </a:cubicBezTo>
                        <a:cubicBezTo>
                          <a:pt x="188" y="52"/>
                          <a:pt x="186" y="52"/>
                          <a:pt x="185" y="53"/>
                        </a:cubicBezTo>
                        <a:cubicBezTo>
                          <a:pt x="184" y="57"/>
                          <a:pt x="182" y="60"/>
                          <a:pt x="179" y="61"/>
                        </a:cubicBezTo>
                        <a:cubicBezTo>
                          <a:pt x="178" y="61"/>
                          <a:pt x="178" y="61"/>
                          <a:pt x="178" y="61"/>
                        </a:cubicBezTo>
                        <a:cubicBezTo>
                          <a:pt x="179" y="58"/>
                          <a:pt x="179" y="58"/>
                          <a:pt x="179" y="58"/>
                        </a:cubicBezTo>
                        <a:cubicBezTo>
                          <a:pt x="179" y="58"/>
                          <a:pt x="178" y="58"/>
                          <a:pt x="178" y="58"/>
                        </a:cubicBezTo>
                        <a:cubicBezTo>
                          <a:pt x="178" y="54"/>
                          <a:pt x="180" y="52"/>
                          <a:pt x="180" y="48"/>
                        </a:cubicBezTo>
                        <a:cubicBezTo>
                          <a:pt x="180" y="46"/>
                          <a:pt x="179" y="46"/>
                          <a:pt x="179" y="45"/>
                        </a:cubicBezTo>
                        <a:cubicBezTo>
                          <a:pt x="179" y="43"/>
                          <a:pt x="181" y="44"/>
                          <a:pt x="182" y="43"/>
                        </a:cubicBezTo>
                        <a:cubicBezTo>
                          <a:pt x="185" y="41"/>
                          <a:pt x="184" y="37"/>
                          <a:pt x="187" y="36"/>
                        </a:cubicBezTo>
                        <a:cubicBezTo>
                          <a:pt x="188" y="35"/>
                          <a:pt x="191" y="36"/>
                          <a:pt x="191" y="34"/>
                        </a:cubicBezTo>
                        <a:cubicBezTo>
                          <a:pt x="191" y="33"/>
                          <a:pt x="190" y="32"/>
                          <a:pt x="190" y="31"/>
                        </a:cubicBezTo>
                        <a:cubicBezTo>
                          <a:pt x="190" y="29"/>
                          <a:pt x="192" y="30"/>
                          <a:pt x="193" y="28"/>
                        </a:cubicBezTo>
                        <a:cubicBezTo>
                          <a:pt x="195" y="25"/>
                          <a:pt x="195" y="22"/>
                          <a:pt x="198" y="19"/>
                        </a:cubicBezTo>
                        <a:cubicBezTo>
                          <a:pt x="199" y="17"/>
                          <a:pt x="202" y="17"/>
                          <a:pt x="202" y="14"/>
                        </a:cubicBezTo>
                        <a:cubicBezTo>
                          <a:pt x="202" y="14"/>
                          <a:pt x="201" y="14"/>
                          <a:pt x="201" y="13"/>
                        </a:cubicBezTo>
                        <a:cubicBezTo>
                          <a:pt x="200" y="14"/>
                          <a:pt x="200" y="14"/>
                          <a:pt x="199" y="14"/>
                        </a:cubicBezTo>
                        <a:cubicBezTo>
                          <a:pt x="197" y="14"/>
                          <a:pt x="197" y="12"/>
                          <a:pt x="197" y="10"/>
                        </a:cubicBezTo>
                        <a:cubicBezTo>
                          <a:pt x="197" y="6"/>
                          <a:pt x="199" y="4"/>
                          <a:pt x="199" y="0"/>
                        </a:cubicBezTo>
                        <a:cubicBezTo>
                          <a:pt x="199" y="0"/>
                          <a:pt x="198" y="0"/>
                          <a:pt x="198" y="0"/>
                        </a:cubicBezTo>
                        <a:cubicBezTo>
                          <a:pt x="198" y="0"/>
                          <a:pt x="198" y="0"/>
                          <a:pt x="198" y="0"/>
                        </a:cubicBezTo>
                        <a:cubicBezTo>
                          <a:pt x="196" y="3"/>
                          <a:pt x="196" y="5"/>
                          <a:pt x="193" y="7"/>
                        </a:cubicBezTo>
                        <a:cubicBezTo>
                          <a:pt x="190" y="9"/>
                          <a:pt x="188" y="13"/>
                          <a:pt x="184" y="13"/>
                        </a:cubicBezTo>
                        <a:cubicBezTo>
                          <a:pt x="184" y="13"/>
                          <a:pt x="184" y="12"/>
                          <a:pt x="184" y="12"/>
                        </a:cubicBezTo>
                        <a:cubicBezTo>
                          <a:pt x="184" y="6"/>
                          <a:pt x="184" y="6"/>
                          <a:pt x="184" y="6"/>
                        </a:cubicBezTo>
                        <a:cubicBezTo>
                          <a:pt x="180" y="10"/>
                          <a:pt x="177" y="12"/>
                          <a:pt x="174" y="18"/>
                        </a:cubicBezTo>
                        <a:cubicBezTo>
                          <a:pt x="173" y="20"/>
                          <a:pt x="171" y="21"/>
                          <a:pt x="171" y="24"/>
                        </a:cubicBezTo>
                        <a:cubicBezTo>
                          <a:pt x="171" y="27"/>
                          <a:pt x="173" y="28"/>
                          <a:pt x="173" y="31"/>
                        </a:cubicBezTo>
                        <a:cubicBezTo>
                          <a:pt x="173" y="32"/>
                          <a:pt x="172" y="32"/>
                          <a:pt x="172" y="32"/>
                        </a:cubicBezTo>
                        <a:cubicBezTo>
                          <a:pt x="171" y="31"/>
                          <a:pt x="170" y="29"/>
                          <a:pt x="169" y="27"/>
                        </a:cubicBezTo>
                        <a:cubicBezTo>
                          <a:pt x="168" y="29"/>
                          <a:pt x="167" y="30"/>
                          <a:pt x="167" y="33"/>
                        </a:cubicBezTo>
                        <a:cubicBezTo>
                          <a:pt x="167" y="37"/>
                          <a:pt x="167" y="37"/>
                          <a:pt x="167" y="37"/>
                        </a:cubicBezTo>
                        <a:cubicBezTo>
                          <a:pt x="167" y="40"/>
                          <a:pt x="170" y="41"/>
                          <a:pt x="170" y="44"/>
                        </a:cubicBezTo>
                        <a:cubicBezTo>
                          <a:pt x="170" y="47"/>
                          <a:pt x="167" y="48"/>
                          <a:pt x="167" y="51"/>
                        </a:cubicBezTo>
                        <a:cubicBezTo>
                          <a:pt x="167" y="51"/>
                          <a:pt x="167" y="51"/>
                          <a:pt x="168" y="52"/>
                        </a:cubicBezTo>
                        <a:cubicBezTo>
                          <a:pt x="171" y="51"/>
                          <a:pt x="174" y="50"/>
                          <a:pt x="177" y="48"/>
                        </a:cubicBezTo>
                        <a:cubicBezTo>
                          <a:pt x="176" y="51"/>
                          <a:pt x="175" y="53"/>
                          <a:pt x="173" y="55"/>
                        </a:cubicBezTo>
                        <a:cubicBezTo>
                          <a:pt x="172" y="57"/>
                          <a:pt x="170" y="56"/>
                          <a:pt x="170" y="58"/>
                        </a:cubicBezTo>
                        <a:cubicBezTo>
                          <a:pt x="170" y="59"/>
                          <a:pt x="170" y="59"/>
                          <a:pt x="170" y="60"/>
                        </a:cubicBezTo>
                        <a:cubicBezTo>
                          <a:pt x="169" y="60"/>
                          <a:pt x="169" y="60"/>
                          <a:pt x="169" y="60"/>
                        </a:cubicBezTo>
                        <a:cubicBezTo>
                          <a:pt x="168" y="60"/>
                          <a:pt x="167" y="60"/>
                          <a:pt x="167" y="60"/>
                        </a:cubicBezTo>
                        <a:cubicBezTo>
                          <a:pt x="166" y="60"/>
                          <a:pt x="165" y="59"/>
                          <a:pt x="164" y="59"/>
                        </a:cubicBezTo>
                        <a:cubicBezTo>
                          <a:pt x="161" y="59"/>
                          <a:pt x="162" y="63"/>
                          <a:pt x="160" y="65"/>
                        </a:cubicBezTo>
                        <a:cubicBezTo>
                          <a:pt x="156" y="68"/>
                          <a:pt x="154" y="68"/>
                          <a:pt x="150" y="70"/>
                        </a:cubicBezTo>
                        <a:cubicBezTo>
                          <a:pt x="151" y="71"/>
                          <a:pt x="152" y="71"/>
                          <a:pt x="152" y="72"/>
                        </a:cubicBezTo>
                        <a:cubicBezTo>
                          <a:pt x="151" y="74"/>
                          <a:pt x="151" y="74"/>
                          <a:pt x="151" y="74"/>
                        </a:cubicBezTo>
                        <a:cubicBezTo>
                          <a:pt x="153" y="75"/>
                          <a:pt x="154" y="76"/>
                          <a:pt x="156" y="76"/>
                        </a:cubicBezTo>
                        <a:cubicBezTo>
                          <a:pt x="157" y="76"/>
                          <a:pt x="158" y="76"/>
                          <a:pt x="160" y="76"/>
                        </a:cubicBezTo>
                        <a:cubicBezTo>
                          <a:pt x="157" y="79"/>
                          <a:pt x="154" y="80"/>
                          <a:pt x="151" y="82"/>
                        </a:cubicBezTo>
                        <a:cubicBezTo>
                          <a:pt x="150" y="82"/>
                          <a:pt x="150" y="84"/>
                          <a:pt x="148" y="84"/>
                        </a:cubicBezTo>
                        <a:cubicBezTo>
                          <a:pt x="144" y="84"/>
                          <a:pt x="144" y="75"/>
                          <a:pt x="139" y="75"/>
                        </a:cubicBezTo>
                        <a:cubicBezTo>
                          <a:pt x="136" y="75"/>
                          <a:pt x="135" y="78"/>
                          <a:pt x="133" y="81"/>
                        </a:cubicBezTo>
                        <a:cubicBezTo>
                          <a:pt x="131" y="83"/>
                          <a:pt x="131" y="85"/>
                          <a:pt x="128" y="86"/>
                        </a:cubicBezTo>
                        <a:cubicBezTo>
                          <a:pt x="127" y="86"/>
                          <a:pt x="126" y="86"/>
                          <a:pt x="125" y="87"/>
                        </a:cubicBezTo>
                        <a:cubicBezTo>
                          <a:pt x="123" y="88"/>
                          <a:pt x="124" y="90"/>
                          <a:pt x="124" y="92"/>
                        </a:cubicBezTo>
                        <a:cubicBezTo>
                          <a:pt x="123" y="94"/>
                          <a:pt x="122" y="95"/>
                          <a:pt x="121" y="9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7" name="Google Shape;57;p4"/>
                  <p:cNvSpPr/>
                  <p:nvPr/>
                </p:nvSpPr>
                <p:spPr>
                  <a:xfrm>
                    <a:off x="5894388" y="2789238"/>
                    <a:ext cx="87313" cy="76200"/>
                  </a:xfrm>
                  <a:custGeom>
                    <a:avLst/>
                    <a:gdLst/>
                    <a:ahLst/>
                    <a:cxnLst/>
                    <a:rect l="l" t="t" r="r" b="b"/>
                    <a:pathLst>
                      <a:path w="60" h="52" extrusionOk="0">
                        <a:moveTo>
                          <a:pt x="0" y="23"/>
                        </a:moveTo>
                        <a:cubicBezTo>
                          <a:pt x="0" y="26"/>
                          <a:pt x="2" y="28"/>
                          <a:pt x="2" y="32"/>
                        </a:cubicBezTo>
                        <a:cubicBezTo>
                          <a:pt x="2" y="33"/>
                          <a:pt x="1" y="33"/>
                          <a:pt x="1" y="34"/>
                        </a:cubicBezTo>
                        <a:cubicBezTo>
                          <a:pt x="1" y="38"/>
                          <a:pt x="5" y="39"/>
                          <a:pt x="7" y="42"/>
                        </a:cubicBezTo>
                        <a:cubicBezTo>
                          <a:pt x="9" y="44"/>
                          <a:pt x="9" y="47"/>
                          <a:pt x="12" y="47"/>
                        </a:cubicBezTo>
                        <a:cubicBezTo>
                          <a:pt x="17" y="47"/>
                          <a:pt x="18" y="41"/>
                          <a:pt x="23" y="41"/>
                        </a:cubicBezTo>
                        <a:cubicBezTo>
                          <a:pt x="26" y="41"/>
                          <a:pt x="29" y="44"/>
                          <a:pt x="29" y="47"/>
                        </a:cubicBezTo>
                        <a:cubicBezTo>
                          <a:pt x="29" y="49"/>
                          <a:pt x="28" y="50"/>
                          <a:pt x="28" y="51"/>
                        </a:cubicBezTo>
                        <a:cubicBezTo>
                          <a:pt x="28" y="52"/>
                          <a:pt x="29" y="52"/>
                          <a:pt x="29" y="52"/>
                        </a:cubicBezTo>
                        <a:cubicBezTo>
                          <a:pt x="29" y="52"/>
                          <a:pt x="29" y="52"/>
                          <a:pt x="29" y="52"/>
                        </a:cubicBezTo>
                        <a:cubicBezTo>
                          <a:pt x="34" y="51"/>
                          <a:pt x="37" y="49"/>
                          <a:pt x="38" y="44"/>
                        </a:cubicBezTo>
                        <a:cubicBezTo>
                          <a:pt x="40" y="39"/>
                          <a:pt x="48" y="40"/>
                          <a:pt x="48" y="35"/>
                        </a:cubicBezTo>
                        <a:cubicBezTo>
                          <a:pt x="48" y="32"/>
                          <a:pt x="44" y="31"/>
                          <a:pt x="44" y="29"/>
                        </a:cubicBezTo>
                        <a:cubicBezTo>
                          <a:pt x="44" y="27"/>
                          <a:pt x="46" y="26"/>
                          <a:pt x="47" y="24"/>
                        </a:cubicBezTo>
                        <a:cubicBezTo>
                          <a:pt x="49" y="20"/>
                          <a:pt x="51" y="18"/>
                          <a:pt x="54" y="15"/>
                        </a:cubicBezTo>
                        <a:cubicBezTo>
                          <a:pt x="57" y="12"/>
                          <a:pt x="60" y="11"/>
                          <a:pt x="60" y="7"/>
                        </a:cubicBezTo>
                        <a:cubicBezTo>
                          <a:pt x="60" y="5"/>
                          <a:pt x="58" y="4"/>
                          <a:pt x="57" y="1"/>
                        </a:cubicBezTo>
                        <a:cubicBezTo>
                          <a:pt x="57" y="1"/>
                          <a:pt x="57" y="1"/>
                          <a:pt x="57" y="1"/>
                        </a:cubicBezTo>
                        <a:cubicBezTo>
                          <a:pt x="56" y="3"/>
                          <a:pt x="54" y="3"/>
                          <a:pt x="52" y="3"/>
                        </a:cubicBezTo>
                        <a:cubicBezTo>
                          <a:pt x="50" y="3"/>
                          <a:pt x="49" y="1"/>
                          <a:pt x="48" y="0"/>
                        </a:cubicBezTo>
                        <a:cubicBezTo>
                          <a:pt x="44" y="2"/>
                          <a:pt x="44" y="5"/>
                          <a:pt x="40" y="7"/>
                        </a:cubicBezTo>
                        <a:cubicBezTo>
                          <a:pt x="35" y="11"/>
                          <a:pt x="31" y="14"/>
                          <a:pt x="28" y="20"/>
                        </a:cubicBezTo>
                        <a:cubicBezTo>
                          <a:pt x="26" y="24"/>
                          <a:pt x="22" y="24"/>
                          <a:pt x="19" y="27"/>
                        </a:cubicBezTo>
                        <a:cubicBezTo>
                          <a:pt x="15" y="31"/>
                          <a:pt x="13" y="34"/>
                          <a:pt x="12" y="39"/>
                        </a:cubicBezTo>
                        <a:cubicBezTo>
                          <a:pt x="10" y="38"/>
                          <a:pt x="10" y="37"/>
                          <a:pt x="8" y="37"/>
                        </a:cubicBezTo>
                        <a:cubicBezTo>
                          <a:pt x="8" y="34"/>
                          <a:pt x="11" y="33"/>
                          <a:pt x="11" y="31"/>
                        </a:cubicBezTo>
                        <a:cubicBezTo>
                          <a:pt x="11" y="26"/>
                          <a:pt x="6" y="26"/>
                          <a:pt x="2" y="24"/>
                        </a:cubicBezTo>
                        <a:cubicBezTo>
                          <a:pt x="1" y="24"/>
                          <a:pt x="0" y="23"/>
                          <a:pt x="0" y="23"/>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8" name="Google Shape;58;p4"/>
                  <p:cNvSpPr/>
                  <p:nvPr/>
                </p:nvSpPr>
                <p:spPr>
                  <a:xfrm>
                    <a:off x="5657850" y="2590800"/>
                    <a:ext cx="279400" cy="558800"/>
                  </a:xfrm>
                  <a:custGeom>
                    <a:avLst/>
                    <a:gdLst/>
                    <a:ahLst/>
                    <a:cxnLst/>
                    <a:rect l="l" t="t" r="r" b="b"/>
                    <a:pathLst>
                      <a:path w="191" h="383" extrusionOk="0">
                        <a:moveTo>
                          <a:pt x="70" y="17"/>
                        </a:moveTo>
                        <a:cubicBezTo>
                          <a:pt x="71" y="17"/>
                          <a:pt x="71" y="18"/>
                          <a:pt x="72" y="18"/>
                        </a:cubicBezTo>
                        <a:cubicBezTo>
                          <a:pt x="75" y="18"/>
                          <a:pt x="77" y="16"/>
                          <a:pt x="80" y="15"/>
                        </a:cubicBezTo>
                        <a:cubicBezTo>
                          <a:pt x="81" y="15"/>
                          <a:pt x="83" y="16"/>
                          <a:pt x="84" y="14"/>
                        </a:cubicBezTo>
                        <a:cubicBezTo>
                          <a:pt x="87" y="11"/>
                          <a:pt x="86" y="8"/>
                          <a:pt x="88" y="4"/>
                        </a:cubicBezTo>
                        <a:cubicBezTo>
                          <a:pt x="90" y="5"/>
                          <a:pt x="90" y="5"/>
                          <a:pt x="90" y="5"/>
                        </a:cubicBezTo>
                        <a:cubicBezTo>
                          <a:pt x="96" y="5"/>
                          <a:pt x="96" y="5"/>
                          <a:pt x="96" y="5"/>
                        </a:cubicBezTo>
                        <a:cubicBezTo>
                          <a:pt x="96" y="6"/>
                          <a:pt x="96" y="6"/>
                          <a:pt x="96" y="7"/>
                        </a:cubicBezTo>
                        <a:cubicBezTo>
                          <a:pt x="96" y="13"/>
                          <a:pt x="92" y="15"/>
                          <a:pt x="89" y="21"/>
                        </a:cubicBezTo>
                        <a:cubicBezTo>
                          <a:pt x="88" y="24"/>
                          <a:pt x="89" y="26"/>
                          <a:pt x="88" y="30"/>
                        </a:cubicBezTo>
                        <a:cubicBezTo>
                          <a:pt x="85" y="36"/>
                          <a:pt x="81" y="38"/>
                          <a:pt x="76" y="43"/>
                        </a:cubicBezTo>
                        <a:cubicBezTo>
                          <a:pt x="71" y="50"/>
                          <a:pt x="68" y="54"/>
                          <a:pt x="66" y="62"/>
                        </a:cubicBezTo>
                        <a:cubicBezTo>
                          <a:pt x="65" y="65"/>
                          <a:pt x="66" y="67"/>
                          <a:pt x="64" y="68"/>
                        </a:cubicBezTo>
                        <a:cubicBezTo>
                          <a:pt x="60" y="69"/>
                          <a:pt x="55" y="70"/>
                          <a:pt x="55" y="75"/>
                        </a:cubicBezTo>
                        <a:cubicBezTo>
                          <a:pt x="55" y="76"/>
                          <a:pt x="55" y="77"/>
                          <a:pt x="56" y="77"/>
                        </a:cubicBezTo>
                        <a:cubicBezTo>
                          <a:pt x="58" y="77"/>
                          <a:pt x="59" y="75"/>
                          <a:pt x="62" y="75"/>
                        </a:cubicBezTo>
                        <a:cubicBezTo>
                          <a:pt x="63" y="75"/>
                          <a:pt x="63" y="76"/>
                          <a:pt x="64" y="76"/>
                        </a:cubicBezTo>
                        <a:cubicBezTo>
                          <a:pt x="66" y="76"/>
                          <a:pt x="66" y="74"/>
                          <a:pt x="66" y="73"/>
                        </a:cubicBezTo>
                        <a:cubicBezTo>
                          <a:pt x="67" y="71"/>
                          <a:pt x="68" y="70"/>
                          <a:pt x="69" y="68"/>
                        </a:cubicBezTo>
                        <a:cubicBezTo>
                          <a:pt x="72" y="63"/>
                          <a:pt x="75" y="61"/>
                          <a:pt x="79" y="56"/>
                        </a:cubicBezTo>
                        <a:cubicBezTo>
                          <a:pt x="80" y="57"/>
                          <a:pt x="80" y="58"/>
                          <a:pt x="81" y="60"/>
                        </a:cubicBezTo>
                        <a:cubicBezTo>
                          <a:pt x="82" y="61"/>
                          <a:pt x="82" y="63"/>
                          <a:pt x="83" y="63"/>
                        </a:cubicBezTo>
                        <a:cubicBezTo>
                          <a:pt x="85" y="63"/>
                          <a:pt x="86" y="61"/>
                          <a:pt x="87" y="59"/>
                        </a:cubicBezTo>
                        <a:cubicBezTo>
                          <a:pt x="88" y="56"/>
                          <a:pt x="90" y="55"/>
                          <a:pt x="92" y="53"/>
                        </a:cubicBezTo>
                        <a:cubicBezTo>
                          <a:pt x="94" y="53"/>
                          <a:pt x="94" y="53"/>
                          <a:pt x="94" y="53"/>
                        </a:cubicBezTo>
                        <a:cubicBezTo>
                          <a:pt x="94" y="62"/>
                          <a:pt x="94" y="62"/>
                          <a:pt x="94" y="62"/>
                        </a:cubicBezTo>
                        <a:cubicBezTo>
                          <a:pt x="94" y="64"/>
                          <a:pt x="96" y="64"/>
                          <a:pt x="96" y="66"/>
                        </a:cubicBezTo>
                        <a:cubicBezTo>
                          <a:pt x="96" y="69"/>
                          <a:pt x="96" y="69"/>
                          <a:pt x="96" y="69"/>
                        </a:cubicBezTo>
                        <a:cubicBezTo>
                          <a:pt x="97" y="69"/>
                          <a:pt x="98" y="69"/>
                          <a:pt x="99" y="69"/>
                        </a:cubicBezTo>
                        <a:cubicBezTo>
                          <a:pt x="101" y="70"/>
                          <a:pt x="101" y="72"/>
                          <a:pt x="101" y="74"/>
                        </a:cubicBezTo>
                        <a:cubicBezTo>
                          <a:pt x="101" y="77"/>
                          <a:pt x="102" y="78"/>
                          <a:pt x="102" y="81"/>
                        </a:cubicBezTo>
                        <a:cubicBezTo>
                          <a:pt x="102" y="84"/>
                          <a:pt x="99" y="85"/>
                          <a:pt x="99" y="88"/>
                        </a:cubicBezTo>
                        <a:cubicBezTo>
                          <a:pt x="99" y="90"/>
                          <a:pt x="101" y="90"/>
                          <a:pt x="101" y="91"/>
                        </a:cubicBezTo>
                        <a:cubicBezTo>
                          <a:pt x="102" y="92"/>
                          <a:pt x="102" y="94"/>
                          <a:pt x="103" y="95"/>
                        </a:cubicBezTo>
                        <a:cubicBezTo>
                          <a:pt x="105" y="98"/>
                          <a:pt x="108" y="99"/>
                          <a:pt x="108" y="103"/>
                        </a:cubicBezTo>
                        <a:cubicBezTo>
                          <a:pt x="108" y="105"/>
                          <a:pt x="109" y="108"/>
                          <a:pt x="107" y="110"/>
                        </a:cubicBezTo>
                        <a:cubicBezTo>
                          <a:pt x="105" y="112"/>
                          <a:pt x="99" y="110"/>
                          <a:pt x="99" y="113"/>
                        </a:cubicBezTo>
                        <a:cubicBezTo>
                          <a:pt x="99" y="114"/>
                          <a:pt x="99" y="114"/>
                          <a:pt x="99" y="115"/>
                        </a:cubicBezTo>
                        <a:cubicBezTo>
                          <a:pt x="99" y="117"/>
                          <a:pt x="97" y="118"/>
                          <a:pt x="96" y="120"/>
                        </a:cubicBezTo>
                        <a:cubicBezTo>
                          <a:pt x="95" y="122"/>
                          <a:pt x="95" y="124"/>
                          <a:pt x="95" y="126"/>
                        </a:cubicBezTo>
                        <a:cubicBezTo>
                          <a:pt x="97" y="126"/>
                          <a:pt x="98" y="125"/>
                          <a:pt x="101" y="125"/>
                        </a:cubicBezTo>
                        <a:cubicBezTo>
                          <a:pt x="103" y="131"/>
                          <a:pt x="103" y="131"/>
                          <a:pt x="103" y="131"/>
                        </a:cubicBezTo>
                        <a:cubicBezTo>
                          <a:pt x="106" y="129"/>
                          <a:pt x="108" y="129"/>
                          <a:pt x="111" y="127"/>
                        </a:cubicBezTo>
                        <a:cubicBezTo>
                          <a:pt x="117" y="122"/>
                          <a:pt x="119" y="118"/>
                          <a:pt x="126" y="112"/>
                        </a:cubicBezTo>
                        <a:cubicBezTo>
                          <a:pt x="124" y="122"/>
                          <a:pt x="124" y="122"/>
                          <a:pt x="124" y="122"/>
                        </a:cubicBezTo>
                        <a:cubicBezTo>
                          <a:pt x="125" y="125"/>
                          <a:pt x="128" y="126"/>
                          <a:pt x="128" y="130"/>
                        </a:cubicBezTo>
                        <a:cubicBezTo>
                          <a:pt x="127" y="131"/>
                          <a:pt x="126" y="131"/>
                          <a:pt x="124" y="131"/>
                        </a:cubicBezTo>
                        <a:cubicBezTo>
                          <a:pt x="122" y="131"/>
                          <a:pt x="121" y="130"/>
                          <a:pt x="119" y="130"/>
                        </a:cubicBezTo>
                        <a:cubicBezTo>
                          <a:pt x="119" y="131"/>
                          <a:pt x="119" y="131"/>
                          <a:pt x="119" y="131"/>
                        </a:cubicBezTo>
                        <a:cubicBezTo>
                          <a:pt x="121" y="132"/>
                          <a:pt x="123" y="132"/>
                          <a:pt x="123" y="135"/>
                        </a:cubicBezTo>
                        <a:cubicBezTo>
                          <a:pt x="123" y="138"/>
                          <a:pt x="121" y="140"/>
                          <a:pt x="118" y="140"/>
                        </a:cubicBezTo>
                        <a:cubicBezTo>
                          <a:pt x="117" y="140"/>
                          <a:pt x="116" y="139"/>
                          <a:pt x="115" y="140"/>
                        </a:cubicBezTo>
                        <a:cubicBezTo>
                          <a:pt x="116" y="140"/>
                          <a:pt x="117" y="140"/>
                          <a:pt x="117" y="141"/>
                        </a:cubicBezTo>
                        <a:cubicBezTo>
                          <a:pt x="117" y="142"/>
                          <a:pt x="117" y="142"/>
                          <a:pt x="116" y="143"/>
                        </a:cubicBezTo>
                        <a:cubicBezTo>
                          <a:pt x="114" y="142"/>
                          <a:pt x="115" y="139"/>
                          <a:pt x="113" y="139"/>
                        </a:cubicBezTo>
                        <a:cubicBezTo>
                          <a:pt x="110" y="139"/>
                          <a:pt x="110" y="142"/>
                          <a:pt x="108" y="143"/>
                        </a:cubicBezTo>
                        <a:cubicBezTo>
                          <a:pt x="109" y="144"/>
                          <a:pt x="109" y="145"/>
                          <a:pt x="110" y="146"/>
                        </a:cubicBezTo>
                        <a:cubicBezTo>
                          <a:pt x="110" y="148"/>
                          <a:pt x="110" y="148"/>
                          <a:pt x="110" y="148"/>
                        </a:cubicBezTo>
                        <a:cubicBezTo>
                          <a:pt x="108" y="148"/>
                          <a:pt x="107" y="148"/>
                          <a:pt x="105" y="148"/>
                        </a:cubicBezTo>
                        <a:cubicBezTo>
                          <a:pt x="105" y="148"/>
                          <a:pt x="105" y="148"/>
                          <a:pt x="105" y="149"/>
                        </a:cubicBezTo>
                        <a:cubicBezTo>
                          <a:pt x="105" y="150"/>
                          <a:pt x="107" y="150"/>
                          <a:pt x="107" y="152"/>
                        </a:cubicBezTo>
                        <a:cubicBezTo>
                          <a:pt x="107" y="153"/>
                          <a:pt x="106" y="153"/>
                          <a:pt x="105" y="155"/>
                        </a:cubicBezTo>
                        <a:cubicBezTo>
                          <a:pt x="104" y="156"/>
                          <a:pt x="105" y="157"/>
                          <a:pt x="104" y="158"/>
                        </a:cubicBezTo>
                        <a:cubicBezTo>
                          <a:pt x="104" y="160"/>
                          <a:pt x="102" y="160"/>
                          <a:pt x="101" y="162"/>
                        </a:cubicBezTo>
                        <a:cubicBezTo>
                          <a:pt x="102" y="162"/>
                          <a:pt x="102" y="163"/>
                          <a:pt x="103" y="164"/>
                        </a:cubicBezTo>
                        <a:cubicBezTo>
                          <a:pt x="103" y="165"/>
                          <a:pt x="103" y="165"/>
                          <a:pt x="103" y="165"/>
                        </a:cubicBezTo>
                        <a:cubicBezTo>
                          <a:pt x="102" y="165"/>
                          <a:pt x="102" y="165"/>
                          <a:pt x="102" y="165"/>
                        </a:cubicBezTo>
                        <a:cubicBezTo>
                          <a:pt x="100" y="165"/>
                          <a:pt x="100" y="164"/>
                          <a:pt x="98" y="163"/>
                        </a:cubicBezTo>
                        <a:cubicBezTo>
                          <a:pt x="98" y="164"/>
                          <a:pt x="98" y="164"/>
                          <a:pt x="98" y="164"/>
                        </a:cubicBezTo>
                        <a:cubicBezTo>
                          <a:pt x="99" y="165"/>
                          <a:pt x="99" y="166"/>
                          <a:pt x="99" y="167"/>
                        </a:cubicBezTo>
                        <a:cubicBezTo>
                          <a:pt x="96" y="168"/>
                          <a:pt x="95" y="170"/>
                          <a:pt x="93" y="173"/>
                        </a:cubicBezTo>
                        <a:cubicBezTo>
                          <a:pt x="92" y="174"/>
                          <a:pt x="89" y="174"/>
                          <a:pt x="89" y="175"/>
                        </a:cubicBezTo>
                        <a:cubicBezTo>
                          <a:pt x="89" y="177"/>
                          <a:pt x="92" y="177"/>
                          <a:pt x="92" y="179"/>
                        </a:cubicBezTo>
                        <a:cubicBezTo>
                          <a:pt x="92" y="182"/>
                          <a:pt x="89" y="182"/>
                          <a:pt x="89" y="185"/>
                        </a:cubicBezTo>
                        <a:cubicBezTo>
                          <a:pt x="90" y="185"/>
                          <a:pt x="90" y="185"/>
                          <a:pt x="91" y="185"/>
                        </a:cubicBezTo>
                        <a:cubicBezTo>
                          <a:pt x="90" y="187"/>
                          <a:pt x="90" y="189"/>
                          <a:pt x="88" y="191"/>
                        </a:cubicBezTo>
                        <a:cubicBezTo>
                          <a:pt x="87" y="193"/>
                          <a:pt x="84" y="194"/>
                          <a:pt x="84" y="196"/>
                        </a:cubicBezTo>
                        <a:cubicBezTo>
                          <a:pt x="84" y="198"/>
                          <a:pt x="86" y="199"/>
                          <a:pt x="86" y="201"/>
                        </a:cubicBezTo>
                        <a:cubicBezTo>
                          <a:pt x="86" y="205"/>
                          <a:pt x="86" y="205"/>
                          <a:pt x="86" y="205"/>
                        </a:cubicBezTo>
                        <a:cubicBezTo>
                          <a:pt x="86" y="209"/>
                          <a:pt x="93" y="209"/>
                          <a:pt x="93" y="213"/>
                        </a:cubicBezTo>
                        <a:cubicBezTo>
                          <a:pt x="93" y="223"/>
                          <a:pt x="90" y="228"/>
                          <a:pt x="88" y="237"/>
                        </a:cubicBezTo>
                        <a:cubicBezTo>
                          <a:pt x="86" y="246"/>
                          <a:pt x="83" y="256"/>
                          <a:pt x="73" y="256"/>
                        </a:cubicBezTo>
                        <a:cubicBezTo>
                          <a:pt x="70" y="256"/>
                          <a:pt x="66" y="256"/>
                          <a:pt x="66" y="253"/>
                        </a:cubicBezTo>
                        <a:cubicBezTo>
                          <a:pt x="66" y="245"/>
                          <a:pt x="71" y="242"/>
                          <a:pt x="71" y="235"/>
                        </a:cubicBezTo>
                        <a:cubicBezTo>
                          <a:pt x="71" y="233"/>
                          <a:pt x="71" y="231"/>
                          <a:pt x="70" y="231"/>
                        </a:cubicBezTo>
                        <a:cubicBezTo>
                          <a:pt x="68" y="231"/>
                          <a:pt x="68" y="234"/>
                          <a:pt x="67" y="235"/>
                        </a:cubicBezTo>
                        <a:cubicBezTo>
                          <a:pt x="66" y="234"/>
                          <a:pt x="66" y="234"/>
                          <a:pt x="65" y="234"/>
                        </a:cubicBezTo>
                        <a:cubicBezTo>
                          <a:pt x="63" y="237"/>
                          <a:pt x="65" y="242"/>
                          <a:pt x="61" y="242"/>
                        </a:cubicBezTo>
                        <a:cubicBezTo>
                          <a:pt x="58" y="242"/>
                          <a:pt x="58" y="236"/>
                          <a:pt x="55" y="236"/>
                        </a:cubicBezTo>
                        <a:cubicBezTo>
                          <a:pt x="54" y="236"/>
                          <a:pt x="54" y="236"/>
                          <a:pt x="53" y="237"/>
                        </a:cubicBezTo>
                        <a:cubicBezTo>
                          <a:pt x="53" y="237"/>
                          <a:pt x="53" y="238"/>
                          <a:pt x="53" y="238"/>
                        </a:cubicBezTo>
                        <a:cubicBezTo>
                          <a:pt x="53" y="240"/>
                          <a:pt x="55" y="241"/>
                          <a:pt x="55" y="243"/>
                        </a:cubicBezTo>
                        <a:cubicBezTo>
                          <a:pt x="55" y="247"/>
                          <a:pt x="52" y="248"/>
                          <a:pt x="50" y="251"/>
                        </a:cubicBezTo>
                        <a:cubicBezTo>
                          <a:pt x="46" y="258"/>
                          <a:pt x="45" y="262"/>
                          <a:pt x="41" y="269"/>
                        </a:cubicBezTo>
                        <a:cubicBezTo>
                          <a:pt x="40" y="270"/>
                          <a:pt x="40" y="270"/>
                          <a:pt x="40" y="270"/>
                        </a:cubicBezTo>
                        <a:cubicBezTo>
                          <a:pt x="43" y="250"/>
                          <a:pt x="43" y="250"/>
                          <a:pt x="43" y="250"/>
                        </a:cubicBezTo>
                        <a:cubicBezTo>
                          <a:pt x="43" y="250"/>
                          <a:pt x="42" y="251"/>
                          <a:pt x="41" y="251"/>
                        </a:cubicBezTo>
                        <a:cubicBezTo>
                          <a:pt x="39" y="251"/>
                          <a:pt x="38" y="247"/>
                          <a:pt x="36" y="246"/>
                        </a:cubicBezTo>
                        <a:cubicBezTo>
                          <a:pt x="35" y="249"/>
                          <a:pt x="33" y="250"/>
                          <a:pt x="33" y="254"/>
                        </a:cubicBezTo>
                        <a:cubicBezTo>
                          <a:pt x="33" y="256"/>
                          <a:pt x="36" y="257"/>
                          <a:pt x="36" y="259"/>
                        </a:cubicBezTo>
                        <a:cubicBezTo>
                          <a:pt x="36" y="263"/>
                          <a:pt x="34" y="265"/>
                          <a:pt x="34" y="268"/>
                        </a:cubicBezTo>
                        <a:cubicBezTo>
                          <a:pt x="33" y="269"/>
                          <a:pt x="32" y="268"/>
                          <a:pt x="31" y="268"/>
                        </a:cubicBezTo>
                        <a:cubicBezTo>
                          <a:pt x="29" y="269"/>
                          <a:pt x="29" y="269"/>
                          <a:pt x="29" y="269"/>
                        </a:cubicBezTo>
                        <a:cubicBezTo>
                          <a:pt x="26" y="268"/>
                          <a:pt x="25" y="267"/>
                          <a:pt x="22" y="267"/>
                        </a:cubicBezTo>
                        <a:cubicBezTo>
                          <a:pt x="23" y="262"/>
                          <a:pt x="24" y="258"/>
                          <a:pt x="25" y="253"/>
                        </a:cubicBezTo>
                        <a:cubicBezTo>
                          <a:pt x="25" y="253"/>
                          <a:pt x="24" y="253"/>
                          <a:pt x="24" y="253"/>
                        </a:cubicBezTo>
                        <a:cubicBezTo>
                          <a:pt x="20" y="253"/>
                          <a:pt x="18" y="252"/>
                          <a:pt x="14" y="252"/>
                        </a:cubicBezTo>
                        <a:cubicBezTo>
                          <a:pt x="7" y="252"/>
                          <a:pt x="3" y="257"/>
                          <a:pt x="2" y="264"/>
                        </a:cubicBezTo>
                        <a:cubicBezTo>
                          <a:pt x="2" y="266"/>
                          <a:pt x="0" y="267"/>
                          <a:pt x="0" y="269"/>
                        </a:cubicBezTo>
                        <a:cubicBezTo>
                          <a:pt x="0" y="273"/>
                          <a:pt x="1" y="275"/>
                          <a:pt x="2" y="278"/>
                        </a:cubicBezTo>
                        <a:cubicBezTo>
                          <a:pt x="3" y="278"/>
                          <a:pt x="3" y="278"/>
                          <a:pt x="3" y="278"/>
                        </a:cubicBezTo>
                        <a:cubicBezTo>
                          <a:pt x="4" y="276"/>
                          <a:pt x="3" y="272"/>
                          <a:pt x="6" y="272"/>
                        </a:cubicBezTo>
                        <a:cubicBezTo>
                          <a:pt x="14" y="272"/>
                          <a:pt x="23" y="276"/>
                          <a:pt x="23" y="284"/>
                        </a:cubicBezTo>
                        <a:cubicBezTo>
                          <a:pt x="23" y="285"/>
                          <a:pt x="22" y="285"/>
                          <a:pt x="21" y="285"/>
                        </a:cubicBezTo>
                        <a:cubicBezTo>
                          <a:pt x="19" y="285"/>
                          <a:pt x="18" y="282"/>
                          <a:pt x="16" y="282"/>
                        </a:cubicBezTo>
                        <a:cubicBezTo>
                          <a:pt x="15" y="282"/>
                          <a:pt x="15" y="283"/>
                          <a:pt x="14" y="283"/>
                        </a:cubicBezTo>
                        <a:cubicBezTo>
                          <a:pt x="16" y="285"/>
                          <a:pt x="20" y="285"/>
                          <a:pt x="20" y="287"/>
                        </a:cubicBezTo>
                        <a:cubicBezTo>
                          <a:pt x="20" y="297"/>
                          <a:pt x="6" y="298"/>
                          <a:pt x="6" y="308"/>
                        </a:cubicBezTo>
                        <a:cubicBezTo>
                          <a:pt x="6" y="311"/>
                          <a:pt x="8" y="312"/>
                          <a:pt x="9" y="315"/>
                        </a:cubicBezTo>
                        <a:cubicBezTo>
                          <a:pt x="10" y="317"/>
                          <a:pt x="10" y="321"/>
                          <a:pt x="13" y="321"/>
                        </a:cubicBezTo>
                        <a:cubicBezTo>
                          <a:pt x="15" y="321"/>
                          <a:pt x="16" y="320"/>
                          <a:pt x="18" y="319"/>
                        </a:cubicBezTo>
                        <a:cubicBezTo>
                          <a:pt x="20" y="323"/>
                          <a:pt x="22" y="324"/>
                          <a:pt x="22" y="328"/>
                        </a:cubicBezTo>
                        <a:cubicBezTo>
                          <a:pt x="22" y="332"/>
                          <a:pt x="18" y="334"/>
                          <a:pt x="18" y="338"/>
                        </a:cubicBezTo>
                        <a:cubicBezTo>
                          <a:pt x="18" y="341"/>
                          <a:pt x="20" y="341"/>
                          <a:pt x="21" y="343"/>
                        </a:cubicBezTo>
                        <a:cubicBezTo>
                          <a:pt x="23" y="346"/>
                          <a:pt x="23" y="348"/>
                          <a:pt x="26" y="350"/>
                        </a:cubicBezTo>
                        <a:cubicBezTo>
                          <a:pt x="26" y="346"/>
                          <a:pt x="26" y="345"/>
                          <a:pt x="26" y="341"/>
                        </a:cubicBezTo>
                        <a:cubicBezTo>
                          <a:pt x="26" y="340"/>
                          <a:pt x="26" y="339"/>
                          <a:pt x="26" y="338"/>
                        </a:cubicBezTo>
                        <a:cubicBezTo>
                          <a:pt x="26" y="336"/>
                          <a:pt x="25" y="336"/>
                          <a:pt x="25" y="334"/>
                        </a:cubicBezTo>
                        <a:cubicBezTo>
                          <a:pt x="25" y="332"/>
                          <a:pt x="26" y="332"/>
                          <a:pt x="28" y="331"/>
                        </a:cubicBezTo>
                        <a:cubicBezTo>
                          <a:pt x="30" y="330"/>
                          <a:pt x="31" y="328"/>
                          <a:pt x="33" y="327"/>
                        </a:cubicBezTo>
                        <a:cubicBezTo>
                          <a:pt x="34" y="327"/>
                          <a:pt x="34" y="328"/>
                          <a:pt x="34" y="328"/>
                        </a:cubicBezTo>
                        <a:cubicBezTo>
                          <a:pt x="34" y="331"/>
                          <a:pt x="31" y="333"/>
                          <a:pt x="31" y="336"/>
                        </a:cubicBezTo>
                        <a:cubicBezTo>
                          <a:pt x="31" y="338"/>
                          <a:pt x="34" y="338"/>
                          <a:pt x="36" y="340"/>
                        </a:cubicBezTo>
                        <a:cubicBezTo>
                          <a:pt x="39" y="344"/>
                          <a:pt x="40" y="348"/>
                          <a:pt x="40" y="354"/>
                        </a:cubicBezTo>
                        <a:cubicBezTo>
                          <a:pt x="40" y="360"/>
                          <a:pt x="40" y="360"/>
                          <a:pt x="40" y="360"/>
                        </a:cubicBezTo>
                        <a:cubicBezTo>
                          <a:pt x="39" y="368"/>
                          <a:pt x="39" y="368"/>
                          <a:pt x="39" y="368"/>
                        </a:cubicBezTo>
                        <a:cubicBezTo>
                          <a:pt x="39" y="372"/>
                          <a:pt x="39" y="372"/>
                          <a:pt x="39" y="372"/>
                        </a:cubicBezTo>
                        <a:cubicBezTo>
                          <a:pt x="39" y="376"/>
                          <a:pt x="41" y="379"/>
                          <a:pt x="44" y="381"/>
                        </a:cubicBezTo>
                        <a:cubicBezTo>
                          <a:pt x="46" y="381"/>
                          <a:pt x="47" y="383"/>
                          <a:pt x="49" y="383"/>
                        </a:cubicBezTo>
                        <a:cubicBezTo>
                          <a:pt x="52" y="383"/>
                          <a:pt x="52" y="380"/>
                          <a:pt x="54" y="378"/>
                        </a:cubicBezTo>
                        <a:cubicBezTo>
                          <a:pt x="56" y="377"/>
                          <a:pt x="57" y="378"/>
                          <a:pt x="59" y="378"/>
                        </a:cubicBezTo>
                        <a:cubicBezTo>
                          <a:pt x="59" y="378"/>
                          <a:pt x="59" y="378"/>
                          <a:pt x="59" y="378"/>
                        </a:cubicBezTo>
                        <a:cubicBezTo>
                          <a:pt x="60" y="377"/>
                          <a:pt x="60" y="376"/>
                          <a:pt x="61" y="375"/>
                        </a:cubicBezTo>
                        <a:cubicBezTo>
                          <a:pt x="61" y="375"/>
                          <a:pt x="62" y="375"/>
                          <a:pt x="63" y="375"/>
                        </a:cubicBezTo>
                        <a:cubicBezTo>
                          <a:pt x="65" y="375"/>
                          <a:pt x="65" y="373"/>
                          <a:pt x="66" y="372"/>
                        </a:cubicBezTo>
                        <a:cubicBezTo>
                          <a:pt x="68" y="369"/>
                          <a:pt x="70" y="367"/>
                          <a:pt x="73" y="365"/>
                        </a:cubicBezTo>
                        <a:cubicBezTo>
                          <a:pt x="77" y="362"/>
                          <a:pt x="82" y="362"/>
                          <a:pt x="82" y="357"/>
                        </a:cubicBezTo>
                        <a:cubicBezTo>
                          <a:pt x="82" y="356"/>
                          <a:pt x="81" y="355"/>
                          <a:pt x="81" y="354"/>
                        </a:cubicBezTo>
                        <a:cubicBezTo>
                          <a:pt x="81" y="351"/>
                          <a:pt x="83" y="350"/>
                          <a:pt x="83" y="347"/>
                        </a:cubicBezTo>
                        <a:cubicBezTo>
                          <a:pt x="84" y="343"/>
                          <a:pt x="83" y="337"/>
                          <a:pt x="88" y="337"/>
                        </a:cubicBezTo>
                        <a:cubicBezTo>
                          <a:pt x="90" y="337"/>
                          <a:pt x="90" y="338"/>
                          <a:pt x="91" y="339"/>
                        </a:cubicBezTo>
                        <a:cubicBezTo>
                          <a:pt x="94" y="340"/>
                          <a:pt x="96" y="339"/>
                          <a:pt x="98" y="339"/>
                        </a:cubicBezTo>
                        <a:cubicBezTo>
                          <a:pt x="98" y="339"/>
                          <a:pt x="98" y="339"/>
                          <a:pt x="98" y="339"/>
                        </a:cubicBezTo>
                        <a:cubicBezTo>
                          <a:pt x="101" y="327"/>
                          <a:pt x="101" y="327"/>
                          <a:pt x="101" y="327"/>
                        </a:cubicBezTo>
                        <a:cubicBezTo>
                          <a:pt x="100" y="325"/>
                          <a:pt x="103" y="324"/>
                          <a:pt x="105" y="323"/>
                        </a:cubicBezTo>
                        <a:cubicBezTo>
                          <a:pt x="110" y="318"/>
                          <a:pt x="109" y="313"/>
                          <a:pt x="114" y="308"/>
                        </a:cubicBezTo>
                        <a:cubicBezTo>
                          <a:pt x="115" y="306"/>
                          <a:pt x="118" y="306"/>
                          <a:pt x="118" y="304"/>
                        </a:cubicBezTo>
                        <a:cubicBezTo>
                          <a:pt x="119" y="301"/>
                          <a:pt x="121" y="300"/>
                          <a:pt x="121" y="297"/>
                        </a:cubicBezTo>
                        <a:cubicBezTo>
                          <a:pt x="121" y="295"/>
                          <a:pt x="119" y="293"/>
                          <a:pt x="119" y="291"/>
                        </a:cubicBezTo>
                        <a:cubicBezTo>
                          <a:pt x="119" y="288"/>
                          <a:pt x="122" y="288"/>
                          <a:pt x="122" y="285"/>
                        </a:cubicBezTo>
                        <a:cubicBezTo>
                          <a:pt x="123" y="283"/>
                          <a:pt x="123" y="280"/>
                          <a:pt x="125" y="279"/>
                        </a:cubicBezTo>
                        <a:cubicBezTo>
                          <a:pt x="127" y="278"/>
                          <a:pt x="129" y="279"/>
                          <a:pt x="130" y="277"/>
                        </a:cubicBezTo>
                        <a:cubicBezTo>
                          <a:pt x="132" y="274"/>
                          <a:pt x="132" y="271"/>
                          <a:pt x="132" y="268"/>
                        </a:cubicBezTo>
                        <a:cubicBezTo>
                          <a:pt x="132" y="264"/>
                          <a:pt x="127" y="264"/>
                          <a:pt x="127" y="261"/>
                        </a:cubicBezTo>
                        <a:cubicBezTo>
                          <a:pt x="127" y="259"/>
                          <a:pt x="130" y="258"/>
                          <a:pt x="130" y="256"/>
                        </a:cubicBezTo>
                        <a:cubicBezTo>
                          <a:pt x="130" y="254"/>
                          <a:pt x="128" y="253"/>
                          <a:pt x="128" y="251"/>
                        </a:cubicBezTo>
                        <a:cubicBezTo>
                          <a:pt x="128" y="245"/>
                          <a:pt x="128" y="245"/>
                          <a:pt x="128" y="245"/>
                        </a:cubicBezTo>
                        <a:cubicBezTo>
                          <a:pt x="128" y="242"/>
                          <a:pt x="131" y="242"/>
                          <a:pt x="131" y="240"/>
                        </a:cubicBezTo>
                        <a:cubicBezTo>
                          <a:pt x="131" y="238"/>
                          <a:pt x="129" y="237"/>
                          <a:pt x="129" y="235"/>
                        </a:cubicBezTo>
                        <a:cubicBezTo>
                          <a:pt x="129" y="231"/>
                          <a:pt x="131" y="229"/>
                          <a:pt x="134" y="225"/>
                        </a:cubicBezTo>
                        <a:cubicBezTo>
                          <a:pt x="135" y="223"/>
                          <a:pt x="134" y="221"/>
                          <a:pt x="136" y="219"/>
                        </a:cubicBezTo>
                        <a:cubicBezTo>
                          <a:pt x="137" y="218"/>
                          <a:pt x="138" y="219"/>
                          <a:pt x="140" y="218"/>
                        </a:cubicBezTo>
                        <a:cubicBezTo>
                          <a:pt x="143" y="216"/>
                          <a:pt x="144" y="213"/>
                          <a:pt x="147" y="213"/>
                        </a:cubicBezTo>
                        <a:cubicBezTo>
                          <a:pt x="150" y="213"/>
                          <a:pt x="151" y="215"/>
                          <a:pt x="153" y="215"/>
                        </a:cubicBezTo>
                        <a:cubicBezTo>
                          <a:pt x="159" y="215"/>
                          <a:pt x="163" y="213"/>
                          <a:pt x="165" y="208"/>
                        </a:cubicBezTo>
                        <a:cubicBezTo>
                          <a:pt x="166" y="209"/>
                          <a:pt x="167" y="210"/>
                          <a:pt x="168" y="211"/>
                        </a:cubicBezTo>
                        <a:cubicBezTo>
                          <a:pt x="170" y="209"/>
                          <a:pt x="172" y="208"/>
                          <a:pt x="173" y="205"/>
                        </a:cubicBezTo>
                        <a:cubicBezTo>
                          <a:pt x="173" y="204"/>
                          <a:pt x="173" y="203"/>
                          <a:pt x="173" y="202"/>
                        </a:cubicBezTo>
                        <a:cubicBezTo>
                          <a:pt x="174" y="200"/>
                          <a:pt x="176" y="200"/>
                          <a:pt x="177" y="199"/>
                        </a:cubicBezTo>
                        <a:cubicBezTo>
                          <a:pt x="179" y="198"/>
                          <a:pt x="179" y="196"/>
                          <a:pt x="179" y="193"/>
                        </a:cubicBezTo>
                        <a:cubicBezTo>
                          <a:pt x="179" y="191"/>
                          <a:pt x="178" y="191"/>
                          <a:pt x="178" y="189"/>
                        </a:cubicBezTo>
                        <a:cubicBezTo>
                          <a:pt x="178" y="189"/>
                          <a:pt x="178" y="189"/>
                          <a:pt x="178" y="188"/>
                        </a:cubicBezTo>
                        <a:cubicBezTo>
                          <a:pt x="181" y="188"/>
                          <a:pt x="182" y="186"/>
                          <a:pt x="185" y="186"/>
                        </a:cubicBezTo>
                        <a:cubicBezTo>
                          <a:pt x="187" y="186"/>
                          <a:pt x="189" y="188"/>
                          <a:pt x="191" y="188"/>
                        </a:cubicBezTo>
                        <a:cubicBezTo>
                          <a:pt x="191" y="188"/>
                          <a:pt x="191" y="188"/>
                          <a:pt x="191" y="188"/>
                        </a:cubicBezTo>
                        <a:cubicBezTo>
                          <a:pt x="191" y="188"/>
                          <a:pt x="190" y="188"/>
                          <a:pt x="190" y="187"/>
                        </a:cubicBezTo>
                        <a:cubicBezTo>
                          <a:pt x="190" y="186"/>
                          <a:pt x="191" y="185"/>
                          <a:pt x="191" y="183"/>
                        </a:cubicBezTo>
                        <a:cubicBezTo>
                          <a:pt x="191" y="180"/>
                          <a:pt x="188" y="177"/>
                          <a:pt x="185" y="177"/>
                        </a:cubicBezTo>
                        <a:cubicBezTo>
                          <a:pt x="180" y="177"/>
                          <a:pt x="179" y="183"/>
                          <a:pt x="174" y="183"/>
                        </a:cubicBezTo>
                        <a:cubicBezTo>
                          <a:pt x="171" y="183"/>
                          <a:pt x="171" y="180"/>
                          <a:pt x="169" y="178"/>
                        </a:cubicBezTo>
                        <a:cubicBezTo>
                          <a:pt x="167" y="175"/>
                          <a:pt x="163" y="174"/>
                          <a:pt x="163" y="170"/>
                        </a:cubicBezTo>
                        <a:cubicBezTo>
                          <a:pt x="163" y="169"/>
                          <a:pt x="164" y="169"/>
                          <a:pt x="164" y="168"/>
                        </a:cubicBezTo>
                        <a:cubicBezTo>
                          <a:pt x="164" y="164"/>
                          <a:pt x="162" y="162"/>
                          <a:pt x="162" y="159"/>
                        </a:cubicBezTo>
                        <a:cubicBezTo>
                          <a:pt x="162" y="159"/>
                          <a:pt x="162" y="159"/>
                          <a:pt x="162" y="159"/>
                        </a:cubicBezTo>
                        <a:cubicBezTo>
                          <a:pt x="159" y="157"/>
                          <a:pt x="158" y="154"/>
                          <a:pt x="157" y="151"/>
                        </a:cubicBezTo>
                        <a:cubicBezTo>
                          <a:pt x="154" y="147"/>
                          <a:pt x="151" y="146"/>
                          <a:pt x="149" y="142"/>
                        </a:cubicBezTo>
                        <a:cubicBezTo>
                          <a:pt x="146" y="138"/>
                          <a:pt x="147" y="135"/>
                          <a:pt x="147" y="131"/>
                        </a:cubicBezTo>
                        <a:cubicBezTo>
                          <a:pt x="147" y="129"/>
                          <a:pt x="146" y="128"/>
                          <a:pt x="147" y="126"/>
                        </a:cubicBezTo>
                        <a:cubicBezTo>
                          <a:pt x="147" y="126"/>
                          <a:pt x="148" y="125"/>
                          <a:pt x="148" y="124"/>
                        </a:cubicBezTo>
                        <a:cubicBezTo>
                          <a:pt x="146" y="123"/>
                          <a:pt x="144" y="122"/>
                          <a:pt x="144" y="119"/>
                        </a:cubicBezTo>
                        <a:cubicBezTo>
                          <a:pt x="144" y="115"/>
                          <a:pt x="146" y="114"/>
                          <a:pt x="146" y="110"/>
                        </a:cubicBezTo>
                        <a:cubicBezTo>
                          <a:pt x="146" y="108"/>
                          <a:pt x="145" y="107"/>
                          <a:pt x="144" y="105"/>
                        </a:cubicBezTo>
                        <a:cubicBezTo>
                          <a:pt x="148" y="105"/>
                          <a:pt x="152" y="104"/>
                          <a:pt x="152" y="101"/>
                        </a:cubicBezTo>
                        <a:cubicBezTo>
                          <a:pt x="152" y="87"/>
                          <a:pt x="152" y="87"/>
                          <a:pt x="152" y="87"/>
                        </a:cubicBezTo>
                        <a:cubicBezTo>
                          <a:pt x="152" y="85"/>
                          <a:pt x="151" y="84"/>
                          <a:pt x="151" y="82"/>
                        </a:cubicBezTo>
                        <a:cubicBezTo>
                          <a:pt x="151" y="80"/>
                          <a:pt x="152" y="79"/>
                          <a:pt x="152" y="78"/>
                        </a:cubicBezTo>
                        <a:cubicBezTo>
                          <a:pt x="152" y="76"/>
                          <a:pt x="151" y="75"/>
                          <a:pt x="151" y="74"/>
                        </a:cubicBezTo>
                        <a:cubicBezTo>
                          <a:pt x="150" y="74"/>
                          <a:pt x="149" y="76"/>
                          <a:pt x="147" y="76"/>
                        </a:cubicBezTo>
                        <a:cubicBezTo>
                          <a:pt x="145" y="76"/>
                          <a:pt x="145" y="73"/>
                          <a:pt x="145" y="71"/>
                        </a:cubicBezTo>
                        <a:cubicBezTo>
                          <a:pt x="145" y="68"/>
                          <a:pt x="145" y="66"/>
                          <a:pt x="143" y="63"/>
                        </a:cubicBezTo>
                        <a:cubicBezTo>
                          <a:pt x="142" y="61"/>
                          <a:pt x="140" y="61"/>
                          <a:pt x="137" y="61"/>
                        </a:cubicBezTo>
                        <a:cubicBezTo>
                          <a:pt x="135" y="61"/>
                          <a:pt x="135" y="64"/>
                          <a:pt x="133" y="65"/>
                        </a:cubicBezTo>
                        <a:cubicBezTo>
                          <a:pt x="127" y="67"/>
                          <a:pt x="125" y="72"/>
                          <a:pt x="119" y="72"/>
                        </a:cubicBezTo>
                        <a:cubicBezTo>
                          <a:pt x="114" y="72"/>
                          <a:pt x="112" y="67"/>
                          <a:pt x="108" y="63"/>
                        </a:cubicBezTo>
                        <a:cubicBezTo>
                          <a:pt x="105" y="61"/>
                          <a:pt x="102" y="62"/>
                          <a:pt x="101" y="60"/>
                        </a:cubicBezTo>
                        <a:cubicBezTo>
                          <a:pt x="96" y="53"/>
                          <a:pt x="96" y="49"/>
                          <a:pt x="94" y="41"/>
                        </a:cubicBezTo>
                        <a:cubicBezTo>
                          <a:pt x="93" y="37"/>
                          <a:pt x="92" y="35"/>
                          <a:pt x="92" y="30"/>
                        </a:cubicBezTo>
                        <a:cubicBezTo>
                          <a:pt x="92" y="23"/>
                          <a:pt x="95" y="20"/>
                          <a:pt x="98" y="13"/>
                        </a:cubicBezTo>
                        <a:cubicBezTo>
                          <a:pt x="99" y="11"/>
                          <a:pt x="99" y="9"/>
                          <a:pt x="100" y="6"/>
                        </a:cubicBezTo>
                        <a:cubicBezTo>
                          <a:pt x="103" y="3"/>
                          <a:pt x="106" y="4"/>
                          <a:pt x="110" y="4"/>
                        </a:cubicBezTo>
                        <a:cubicBezTo>
                          <a:pt x="115" y="4"/>
                          <a:pt x="118" y="5"/>
                          <a:pt x="123" y="6"/>
                        </a:cubicBezTo>
                        <a:cubicBezTo>
                          <a:pt x="130" y="6"/>
                          <a:pt x="132" y="8"/>
                          <a:pt x="140" y="10"/>
                        </a:cubicBezTo>
                        <a:cubicBezTo>
                          <a:pt x="141" y="9"/>
                          <a:pt x="141" y="9"/>
                          <a:pt x="141" y="9"/>
                        </a:cubicBezTo>
                        <a:cubicBezTo>
                          <a:pt x="130" y="6"/>
                          <a:pt x="123" y="3"/>
                          <a:pt x="112" y="3"/>
                        </a:cubicBezTo>
                        <a:cubicBezTo>
                          <a:pt x="107" y="3"/>
                          <a:pt x="107" y="3"/>
                          <a:pt x="107" y="3"/>
                        </a:cubicBezTo>
                        <a:cubicBezTo>
                          <a:pt x="105" y="3"/>
                          <a:pt x="104" y="3"/>
                          <a:pt x="102" y="3"/>
                        </a:cubicBezTo>
                        <a:cubicBezTo>
                          <a:pt x="98" y="3"/>
                          <a:pt x="96" y="0"/>
                          <a:pt x="93" y="0"/>
                        </a:cubicBezTo>
                        <a:cubicBezTo>
                          <a:pt x="85" y="0"/>
                          <a:pt x="82" y="6"/>
                          <a:pt x="76" y="11"/>
                        </a:cubicBezTo>
                        <a:cubicBezTo>
                          <a:pt x="74" y="13"/>
                          <a:pt x="72" y="15"/>
                          <a:pt x="70" y="1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9" name="Google Shape;59;p4"/>
                  <p:cNvSpPr/>
                  <p:nvPr/>
                </p:nvSpPr>
                <p:spPr>
                  <a:xfrm>
                    <a:off x="4721225" y="2597150"/>
                    <a:ext cx="1123950" cy="1184276"/>
                  </a:xfrm>
                  <a:custGeom>
                    <a:avLst/>
                    <a:gdLst/>
                    <a:ahLst/>
                    <a:cxnLst/>
                    <a:rect l="l" t="t" r="r" b="b"/>
                    <a:pathLst>
                      <a:path w="770" h="812" extrusionOk="0">
                        <a:moveTo>
                          <a:pt x="0" y="806"/>
                        </a:moveTo>
                        <a:cubicBezTo>
                          <a:pt x="5" y="809"/>
                          <a:pt x="8" y="811"/>
                          <a:pt x="14" y="811"/>
                        </a:cubicBezTo>
                        <a:cubicBezTo>
                          <a:pt x="21" y="811"/>
                          <a:pt x="24" y="806"/>
                          <a:pt x="31" y="806"/>
                        </a:cubicBezTo>
                        <a:cubicBezTo>
                          <a:pt x="34" y="806"/>
                          <a:pt x="36" y="808"/>
                          <a:pt x="36" y="810"/>
                        </a:cubicBezTo>
                        <a:cubicBezTo>
                          <a:pt x="36" y="810"/>
                          <a:pt x="36" y="810"/>
                          <a:pt x="36" y="810"/>
                        </a:cubicBezTo>
                        <a:cubicBezTo>
                          <a:pt x="36" y="810"/>
                          <a:pt x="36" y="811"/>
                          <a:pt x="37" y="811"/>
                        </a:cubicBezTo>
                        <a:cubicBezTo>
                          <a:pt x="40" y="811"/>
                          <a:pt x="42" y="810"/>
                          <a:pt x="44" y="812"/>
                        </a:cubicBezTo>
                        <a:cubicBezTo>
                          <a:pt x="45" y="808"/>
                          <a:pt x="46" y="805"/>
                          <a:pt x="49" y="803"/>
                        </a:cubicBezTo>
                        <a:cubicBezTo>
                          <a:pt x="51" y="802"/>
                          <a:pt x="51" y="800"/>
                          <a:pt x="53" y="800"/>
                        </a:cubicBezTo>
                        <a:cubicBezTo>
                          <a:pt x="56" y="800"/>
                          <a:pt x="57" y="803"/>
                          <a:pt x="61" y="804"/>
                        </a:cubicBezTo>
                        <a:cubicBezTo>
                          <a:pt x="63" y="804"/>
                          <a:pt x="64" y="804"/>
                          <a:pt x="66" y="804"/>
                        </a:cubicBezTo>
                        <a:cubicBezTo>
                          <a:pt x="70" y="805"/>
                          <a:pt x="72" y="808"/>
                          <a:pt x="76" y="810"/>
                        </a:cubicBezTo>
                        <a:cubicBezTo>
                          <a:pt x="80" y="812"/>
                          <a:pt x="82" y="811"/>
                          <a:pt x="86" y="811"/>
                        </a:cubicBezTo>
                        <a:cubicBezTo>
                          <a:pt x="92" y="804"/>
                          <a:pt x="95" y="800"/>
                          <a:pt x="100" y="792"/>
                        </a:cubicBezTo>
                        <a:cubicBezTo>
                          <a:pt x="102" y="788"/>
                          <a:pt x="105" y="786"/>
                          <a:pt x="106" y="781"/>
                        </a:cubicBezTo>
                        <a:cubicBezTo>
                          <a:pt x="108" y="774"/>
                          <a:pt x="106" y="770"/>
                          <a:pt x="109" y="763"/>
                        </a:cubicBezTo>
                        <a:cubicBezTo>
                          <a:pt x="110" y="761"/>
                          <a:pt x="112" y="760"/>
                          <a:pt x="114" y="759"/>
                        </a:cubicBezTo>
                        <a:cubicBezTo>
                          <a:pt x="117" y="758"/>
                          <a:pt x="118" y="756"/>
                          <a:pt x="121" y="756"/>
                        </a:cubicBezTo>
                        <a:cubicBezTo>
                          <a:pt x="125" y="756"/>
                          <a:pt x="125" y="756"/>
                          <a:pt x="125" y="756"/>
                        </a:cubicBezTo>
                        <a:cubicBezTo>
                          <a:pt x="127" y="756"/>
                          <a:pt x="128" y="754"/>
                          <a:pt x="130" y="752"/>
                        </a:cubicBezTo>
                        <a:cubicBezTo>
                          <a:pt x="131" y="751"/>
                          <a:pt x="133" y="751"/>
                          <a:pt x="134" y="750"/>
                        </a:cubicBezTo>
                        <a:cubicBezTo>
                          <a:pt x="136" y="748"/>
                          <a:pt x="137" y="745"/>
                          <a:pt x="140" y="744"/>
                        </a:cubicBezTo>
                        <a:cubicBezTo>
                          <a:pt x="144" y="745"/>
                          <a:pt x="144" y="745"/>
                          <a:pt x="144" y="745"/>
                        </a:cubicBezTo>
                        <a:cubicBezTo>
                          <a:pt x="147" y="744"/>
                          <a:pt x="146" y="741"/>
                          <a:pt x="149" y="739"/>
                        </a:cubicBezTo>
                        <a:cubicBezTo>
                          <a:pt x="153" y="737"/>
                          <a:pt x="156" y="738"/>
                          <a:pt x="160" y="736"/>
                        </a:cubicBezTo>
                        <a:cubicBezTo>
                          <a:pt x="162" y="734"/>
                          <a:pt x="162" y="730"/>
                          <a:pt x="165" y="730"/>
                        </a:cubicBezTo>
                        <a:cubicBezTo>
                          <a:pt x="166" y="730"/>
                          <a:pt x="166" y="732"/>
                          <a:pt x="167" y="733"/>
                        </a:cubicBezTo>
                        <a:cubicBezTo>
                          <a:pt x="168" y="734"/>
                          <a:pt x="169" y="735"/>
                          <a:pt x="171" y="737"/>
                        </a:cubicBezTo>
                        <a:cubicBezTo>
                          <a:pt x="174" y="741"/>
                          <a:pt x="178" y="743"/>
                          <a:pt x="183" y="743"/>
                        </a:cubicBezTo>
                        <a:cubicBezTo>
                          <a:pt x="189" y="743"/>
                          <a:pt x="189" y="734"/>
                          <a:pt x="195" y="734"/>
                        </a:cubicBezTo>
                        <a:cubicBezTo>
                          <a:pt x="198" y="734"/>
                          <a:pt x="198" y="737"/>
                          <a:pt x="201" y="738"/>
                        </a:cubicBezTo>
                        <a:cubicBezTo>
                          <a:pt x="204" y="739"/>
                          <a:pt x="206" y="739"/>
                          <a:pt x="208" y="741"/>
                        </a:cubicBezTo>
                        <a:cubicBezTo>
                          <a:pt x="210" y="742"/>
                          <a:pt x="211" y="743"/>
                          <a:pt x="212" y="743"/>
                        </a:cubicBezTo>
                        <a:cubicBezTo>
                          <a:pt x="217" y="743"/>
                          <a:pt x="217" y="743"/>
                          <a:pt x="217" y="743"/>
                        </a:cubicBezTo>
                        <a:cubicBezTo>
                          <a:pt x="217" y="743"/>
                          <a:pt x="217" y="744"/>
                          <a:pt x="217" y="744"/>
                        </a:cubicBezTo>
                        <a:cubicBezTo>
                          <a:pt x="217" y="745"/>
                          <a:pt x="217" y="745"/>
                          <a:pt x="217" y="745"/>
                        </a:cubicBezTo>
                        <a:cubicBezTo>
                          <a:pt x="217" y="746"/>
                          <a:pt x="217" y="747"/>
                          <a:pt x="218" y="747"/>
                        </a:cubicBezTo>
                        <a:cubicBezTo>
                          <a:pt x="219" y="747"/>
                          <a:pt x="219" y="747"/>
                          <a:pt x="220" y="746"/>
                        </a:cubicBezTo>
                        <a:cubicBezTo>
                          <a:pt x="222" y="747"/>
                          <a:pt x="222" y="747"/>
                          <a:pt x="222" y="747"/>
                        </a:cubicBezTo>
                        <a:cubicBezTo>
                          <a:pt x="222" y="749"/>
                          <a:pt x="221" y="753"/>
                          <a:pt x="224" y="753"/>
                        </a:cubicBezTo>
                        <a:cubicBezTo>
                          <a:pt x="229" y="753"/>
                          <a:pt x="231" y="750"/>
                          <a:pt x="235" y="747"/>
                        </a:cubicBezTo>
                        <a:cubicBezTo>
                          <a:pt x="237" y="745"/>
                          <a:pt x="239" y="746"/>
                          <a:pt x="240" y="745"/>
                        </a:cubicBezTo>
                        <a:cubicBezTo>
                          <a:pt x="242" y="743"/>
                          <a:pt x="242" y="740"/>
                          <a:pt x="245" y="740"/>
                        </a:cubicBezTo>
                        <a:cubicBezTo>
                          <a:pt x="251" y="740"/>
                          <a:pt x="251" y="740"/>
                          <a:pt x="251" y="740"/>
                        </a:cubicBezTo>
                        <a:cubicBezTo>
                          <a:pt x="253" y="740"/>
                          <a:pt x="253" y="738"/>
                          <a:pt x="255" y="738"/>
                        </a:cubicBezTo>
                        <a:cubicBezTo>
                          <a:pt x="258" y="738"/>
                          <a:pt x="258" y="741"/>
                          <a:pt x="261" y="741"/>
                        </a:cubicBezTo>
                        <a:cubicBezTo>
                          <a:pt x="261" y="741"/>
                          <a:pt x="261" y="741"/>
                          <a:pt x="261" y="741"/>
                        </a:cubicBezTo>
                        <a:cubicBezTo>
                          <a:pt x="264" y="738"/>
                          <a:pt x="267" y="737"/>
                          <a:pt x="269" y="732"/>
                        </a:cubicBezTo>
                        <a:cubicBezTo>
                          <a:pt x="270" y="730"/>
                          <a:pt x="271" y="727"/>
                          <a:pt x="274" y="726"/>
                        </a:cubicBezTo>
                        <a:cubicBezTo>
                          <a:pt x="276" y="726"/>
                          <a:pt x="276" y="723"/>
                          <a:pt x="278" y="722"/>
                        </a:cubicBezTo>
                        <a:cubicBezTo>
                          <a:pt x="279" y="721"/>
                          <a:pt x="280" y="722"/>
                          <a:pt x="281" y="720"/>
                        </a:cubicBezTo>
                        <a:cubicBezTo>
                          <a:pt x="284" y="717"/>
                          <a:pt x="284" y="712"/>
                          <a:pt x="288" y="712"/>
                        </a:cubicBezTo>
                        <a:cubicBezTo>
                          <a:pt x="288" y="712"/>
                          <a:pt x="289" y="713"/>
                          <a:pt x="289" y="713"/>
                        </a:cubicBezTo>
                        <a:cubicBezTo>
                          <a:pt x="291" y="713"/>
                          <a:pt x="290" y="711"/>
                          <a:pt x="291" y="710"/>
                        </a:cubicBezTo>
                        <a:cubicBezTo>
                          <a:pt x="292" y="708"/>
                          <a:pt x="294" y="708"/>
                          <a:pt x="296" y="706"/>
                        </a:cubicBezTo>
                        <a:cubicBezTo>
                          <a:pt x="298" y="703"/>
                          <a:pt x="301" y="703"/>
                          <a:pt x="303" y="700"/>
                        </a:cubicBezTo>
                        <a:cubicBezTo>
                          <a:pt x="306" y="698"/>
                          <a:pt x="305" y="694"/>
                          <a:pt x="307" y="692"/>
                        </a:cubicBezTo>
                        <a:cubicBezTo>
                          <a:pt x="309" y="690"/>
                          <a:pt x="312" y="689"/>
                          <a:pt x="312" y="686"/>
                        </a:cubicBezTo>
                        <a:cubicBezTo>
                          <a:pt x="312" y="682"/>
                          <a:pt x="312" y="682"/>
                          <a:pt x="312" y="682"/>
                        </a:cubicBezTo>
                        <a:cubicBezTo>
                          <a:pt x="312" y="678"/>
                          <a:pt x="317" y="678"/>
                          <a:pt x="320" y="676"/>
                        </a:cubicBezTo>
                        <a:cubicBezTo>
                          <a:pt x="323" y="674"/>
                          <a:pt x="323" y="672"/>
                          <a:pt x="323" y="669"/>
                        </a:cubicBezTo>
                        <a:cubicBezTo>
                          <a:pt x="323" y="666"/>
                          <a:pt x="322" y="665"/>
                          <a:pt x="322" y="662"/>
                        </a:cubicBezTo>
                        <a:cubicBezTo>
                          <a:pt x="322" y="660"/>
                          <a:pt x="326" y="660"/>
                          <a:pt x="328" y="658"/>
                        </a:cubicBezTo>
                        <a:cubicBezTo>
                          <a:pt x="330" y="657"/>
                          <a:pt x="330" y="655"/>
                          <a:pt x="332" y="654"/>
                        </a:cubicBezTo>
                        <a:cubicBezTo>
                          <a:pt x="336" y="652"/>
                          <a:pt x="339" y="652"/>
                          <a:pt x="341" y="648"/>
                        </a:cubicBezTo>
                        <a:cubicBezTo>
                          <a:pt x="342" y="646"/>
                          <a:pt x="342" y="644"/>
                          <a:pt x="343" y="643"/>
                        </a:cubicBezTo>
                        <a:cubicBezTo>
                          <a:pt x="346" y="639"/>
                          <a:pt x="350" y="640"/>
                          <a:pt x="355" y="639"/>
                        </a:cubicBezTo>
                        <a:cubicBezTo>
                          <a:pt x="357" y="639"/>
                          <a:pt x="358" y="637"/>
                          <a:pt x="359" y="637"/>
                        </a:cubicBezTo>
                        <a:cubicBezTo>
                          <a:pt x="362" y="637"/>
                          <a:pt x="362" y="640"/>
                          <a:pt x="365" y="640"/>
                        </a:cubicBezTo>
                        <a:cubicBezTo>
                          <a:pt x="369" y="640"/>
                          <a:pt x="369" y="635"/>
                          <a:pt x="373" y="633"/>
                        </a:cubicBezTo>
                        <a:cubicBezTo>
                          <a:pt x="376" y="631"/>
                          <a:pt x="378" y="631"/>
                          <a:pt x="380" y="628"/>
                        </a:cubicBezTo>
                        <a:cubicBezTo>
                          <a:pt x="382" y="627"/>
                          <a:pt x="381" y="625"/>
                          <a:pt x="383" y="624"/>
                        </a:cubicBezTo>
                        <a:cubicBezTo>
                          <a:pt x="384" y="623"/>
                          <a:pt x="386" y="624"/>
                          <a:pt x="387" y="623"/>
                        </a:cubicBezTo>
                        <a:cubicBezTo>
                          <a:pt x="389" y="622"/>
                          <a:pt x="389" y="619"/>
                          <a:pt x="392" y="619"/>
                        </a:cubicBezTo>
                        <a:cubicBezTo>
                          <a:pt x="394" y="619"/>
                          <a:pt x="395" y="621"/>
                          <a:pt x="397" y="621"/>
                        </a:cubicBezTo>
                        <a:cubicBezTo>
                          <a:pt x="397" y="621"/>
                          <a:pt x="398" y="620"/>
                          <a:pt x="398" y="620"/>
                        </a:cubicBezTo>
                        <a:cubicBezTo>
                          <a:pt x="401" y="620"/>
                          <a:pt x="401" y="624"/>
                          <a:pt x="403" y="624"/>
                        </a:cubicBezTo>
                        <a:cubicBezTo>
                          <a:pt x="406" y="624"/>
                          <a:pt x="406" y="620"/>
                          <a:pt x="407" y="618"/>
                        </a:cubicBezTo>
                        <a:cubicBezTo>
                          <a:pt x="408" y="616"/>
                          <a:pt x="410" y="615"/>
                          <a:pt x="410" y="613"/>
                        </a:cubicBezTo>
                        <a:cubicBezTo>
                          <a:pt x="411" y="611"/>
                          <a:pt x="411" y="609"/>
                          <a:pt x="413" y="607"/>
                        </a:cubicBezTo>
                        <a:cubicBezTo>
                          <a:pt x="416" y="604"/>
                          <a:pt x="421" y="604"/>
                          <a:pt x="421" y="599"/>
                        </a:cubicBezTo>
                        <a:cubicBezTo>
                          <a:pt x="422" y="599"/>
                          <a:pt x="422" y="599"/>
                          <a:pt x="422" y="599"/>
                        </a:cubicBezTo>
                        <a:cubicBezTo>
                          <a:pt x="423" y="599"/>
                          <a:pt x="424" y="599"/>
                          <a:pt x="425" y="599"/>
                        </a:cubicBezTo>
                        <a:cubicBezTo>
                          <a:pt x="428" y="599"/>
                          <a:pt x="429" y="595"/>
                          <a:pt x="432" y="595"/>
                        </a:cubicBezTo>
                        <a:cubicBezTo>
                          <a:pt x="434" y="595"/>
                          <a:pt x="434" y="595"/>
                          <a:pt x="435" y="595"/>
                        </a:cubicBezTo>
                        <a:cubicBezTo>
                          <a:pt x="441" y="595"/>
                          <a:pt x="442" y="590"/>
                          <a:pt x="447" y="588"/>
                        </a:cubicBezTo>
                        <a:cubicBezTo>
                          <a:pt x="447" y="587"/>
                          <a:pt x="447" y="587"/>
                          <a:pt x="447" y="586"/>
                        </a:cubicBezTo>
                        <a:cubicBezTo>
                          <a:pt x="447" y="583"/>
                          <a:pt x="449" y="581"/>
                          <a:pt x="452" y="579"/>
                        </a:cubicBezTo>
                        <a:cubicBezTo>
                          <a:pt x="454" y="577"/>
                          <a:pt x="455" y="574"/>
                          <a:pt x="457" y="574"/>
                        </a:cubicBezTo>
                        <a:cubicBezTo>
                          <a:pt x="459" y="574"/>
                          <a:pt x="460" y="577"/>
                          <a:pt x="460" y="579"/>
                        </a:cubicBezTo>
                        <a:cubicBezTo>
                          <a:pt x="465" y="578"/>
                          <a:pt x="467" y="573"/>
                          <a:pt x="469" y="568"/>
                        </a:cubicBezTo>
                        <a:cubicBezTo>
                          <a:pt x="471" y="566"/>
                          <a:pt x="474" y="566"/>
                          <a:pt x="474" y="563"/>
                        </a:cubicBezTo>
                        <a:cubicBezTo>
                          <a:pt x="474" y="562"/>
                          <a:pt x="473" y="562"/>
                          <a:pt x="473" y="561"/>
                        </a:cubicBezTo>
                        <a:cubicBezTo>
                          <a:pt x="473" y="556"/>
                          <a:pt x="477" y="554"/>
                          <a:pt x="480" y="552"/>
                        </a:cubicBezTo>
                        <a:cubicBezTo>
                          <a:pt x="483" y="551"/>
                          <a:pt x="483" y="548"/>
                          <a:pt x="486" y="548"/>
                        </a:cubicBezTo>
                        <a:cubicBezTo>
                          <a:pt x="487" y="548"/>
                          <a:pt x="487" y="549"/>
                          <a:pt x="488" y="549"/>
                        </a:cubicBezTo>
                        <a:cubicBezTo>
                          <a:pt x="491" y="549"/>
                          <a:pt x="492" y="545"/>
                          <a:pt x="495" y="545"/>
                        </a:cubicBezTo>
                        <a:cubicBezTo>
                          <a:pt x="502" y="542"/>
                          <a:pt x="504" y="535"/>
                          <a:pt x="507" y="528"/>
                        </a:cubicBezTo>
                        <a:cubicBezTo>
                          <a:pt x="509" y="525"/>
                          <a:pt x="511" y="525"/>
                          <a:pt x="514" y="523"/>
                        </a:cubicBezTo>
                        <a:cubicBezTo>
                          <a:pt x="516" y="521"/>
                          <a:pt x="516" y="517"/>
                          <a:pt x="519" y="517"/>
                        </a:cubicBezTo>
                        <a:cubicBezTo>
                          <a:pt x="520" y="517"/>
                          <a:pt x="520" y="518"/>
                          <a:pt x="521" y="518"/>
                        </a:cubicBezTo>
                        <a:cubicBezTo>
                          <a:pt x="523" y="518"/>
                          <a:pt x="525" y="516"/>
                          <a:pt x="527" y="516"/>
                        </a:cubicBezTo>
                        <a:cubicBezTo>
                          <a:pt x="528" y="516"/>
                          <a:pt x="528" y="518"/>
                          <a:pt x="529" y="519"/>
                        </a:cubicBezTo>
                        <a:cubicBezTo>
                          <a:pt x="532" y="517"/>
                          <a:pt x="535" y="516"/>
                          <a:pt x="537" y="513"/>
                        </a:cubicBezTo>
                        <a:cubicBezTo>
                          <a:pt x="538" y="511"/>
                          <a:pt x="538" y="508"/>
                          <a:pt x="540" y="508"/>
                        </a:cubicBezTo>
                        <a:cubicBezTo>
                          <a:pt x="540" y="508"/>
                          <a:pt x="541" y="509"/>
                          <a:pt x="541" y="509"/>
                        </a:cubicBezTo>
                        <a:cubicBezTo>
                          <a:pt x="544" y="509"/>
                          <a:pt x="543" y="504"/>
                          <a:pt x="545" y="502"/>
                        </a:cubicBezTo>
                        <a:cubicBezTo>
                          <a:pt x="546" y="499"/>
                          <a:pt x="548" y="497"/>
                          <a:pt x="548" y="494"/>
                        </a:cubicBezTo>
                        <a:cubicBezTo>
                          <a:pt x="548" y="487"/>
                          <a:pt x="554" y="483"/>
                          <a:pt x="560" y="481"/>
                        </a:cubicBezTo>
                        <a:cubicBezTo>
                          <a:pt x="562" y="481"/>
                          <a:pt x="563" y="478"/>
                          <a:pt x="565" y="478"/>
                        </a:cubicBezTo>
                        <a:cubicBezTo>
                          <a:pt x="569" y="478"/>
                          <a:pt x="571" y="478"/>
                          <a:pt x="574" y="477"/>
                        </a:cubicBezTo>
                        <a:cubicBezTo>
                          <a:pt x="577" y="476"/>
                          <a:pt x="579" y="476"/>
                          <a:pt x="582" y="476"/>
                        </a:cubicBezTo>
                        <a:cubicBezTo>
                          <a:pt x="583" y="476"/>
                          <a:pt x="584" y="477"/>
                          <a:pt x="585" y="477"/>
                        </a:cubicBezTo>
                        <a:cubicBezTo>
                          <a:pt x="592" y="477"/>
                          <a:pt x="599" y="475"/>
                          <a:pt x="600" y="468"/>
                        </a:cubicBezTo>
                        <a:cubicBezTo>
                          <a:pt x="601" y="468"/>
                          <a:pt x="601" y="468"/>
                          <a:pt x="601" y="468"/>
                        </a:cubicBezTo>
                        <a:cubicBezTo>
                          <a:pt x="603" y="468"/>
                          <a:pt x="604" y="469"/>
                          <a:pt x="606" y="469"/>
                        </a:cubicBezTo>
                        <a:cubicBezTo>
                          <a:pt x="612" y="469"/>
                          <a:pt x="611" y="462"/>
                          <a:pt x="615" y="458"/>
                        </a:cubicBezTo>
                        <a:cubicBezTo>
                          <a:pt x="616" y="456"/>
                          <a:pt x="618" y="457"/>
                          <a:pt x="620" y="455"/>
                        </a:cubicBezTo>
                        <a:cubicBezTo>
                          <a:pt x="622" y="454"/>
                          <a:pt x="623" y="451"/>
                          <a:pt x="626" y="451"/>
                        </a:cubicBezTo>
                        <a:cubicBezTo>
                          <a:pt x="630" y="451"/>
                          <a:pt x="632" y="450"/>
                          <a:pt x="635" y="449"/>
                        </a:cubicBezTo>
                        <a:cubicBezTo>
                          <a:pt x="637" y="448"/>
                          <a:pt x="639" y="448"/>
                          <a:pt x="640" y="447"/>
                        </a:cubicBezTo>
                        <a:cubicBezTo>
                          <a:pt x="642" y="442"/>
                          <a:pt x="643" y="439"/>
                          <a:pt x="646" y="434"/>
                        </a:cubicBezTo>
                        <a:cubicBezTo>
                          <a:pt x="648" y="432"/>
                          <a:pt x="651" y="432"/>
                          <a:pt x="653" y="430"/>
                        </a:cubicBezTo>
                        <a:cubicBezTo>
                          <a:pt x="655" y="428"/>
                          <a:pt x="655" y="425"/>
                          <a:pt x="655" y="422"/>
                        </a:cubicBezTo>
                        <a:cubicBezTo>
                          <a:pt x="656" y="419"/>
                          <a:pt x="659" y="418"/>
                          <a:pt x="661" y="417"/>
                        </a:cubicBezTo>
                        <a:cubicBezTo>
                          <a:pt x="663" y="416"/>
                          <a:pt x="662" y="414"/>
                          <a:pt x="663" y="412"/>
                        </a:cubicBezTo>
                        <a:cubicBezTo>
                          <a:pt x="665" y="411"/>
                          <a:pt x="667" y="412"/>
                          <a:pt x="669" y="411"/>
                        </a:cubicBezTo>
                        <a:cubicBezTo>
                          <a:pt x="672" y="410"/>
                          <a:pt x="674" y="408"/>
                          <a:pt x="676" y="405"/>
                        </a:cubicBezTo>
                        <a:cubicBezTo>
                          <a:pt x="679" y="401"/>
                          <a:pt x="680" y="399"/>
                          <a:pt x="684" y="396"/>
                        </a:cubicBezTo>
                        <a:cubicBezTo>
                          <a:pt x="686" y="396"/>
                          <a:pt x="686" y="394"/>
                          <a:pt x="688" y="394"/>
                        </a:cubicBezTo>
                        <a:cubicBezTo>
                          <a:pt x="689" y="394"/>
                          <a:pt x="689" y="395"/>
                          <a:pt x="690" y="395"/>
                        </a:cubicBezTo>
                        <a:cubicBezTo>
                          <a:pt x="694" y="395"/>
                          <a:pt x="695" y="390"/>
                          <a:pt x="696" y="385"/>
                        </a:cubicBezTo>
                        <a:cubicBezTo>
                          <a:pt x="698" y="380"/>
                          <a:pt x="701" y="379"/>
                          <a:pt x="701" y="374"/>
                        </a:cubicBezTo>
                        <a:cubicBezTo>
                          <a:pt x="701" y="374"/>
                          <a:pt x="701" y="374"/>
                          <a:pt x="701" y="374"/>
                        </a:cubicBezTo>
                        <a:cubicBezTo>
                          <a:pt x="699" y="374"/>
                          <a:pt x="698" y="373"/>
                          <a:pt x="696" y="374"/>
                        </a:cubicBezTo>
                        <a:cubicBezTo>
                          <a:pt x="694" y="376"/>
                          <a:pt x="694" y="379"/>
                          <a:pt x="691" y="379"/>
                        </a:cubicBezTo>
                        <a:cubicBezTo>
                          <a:pt x="689" y="379"/>
                          <a:pt x="688" y="377"/>
                          <a:pt x="686" y="377"/>
                        </a:cubicBezTo>
                        <a:cubicBezTo>
                          <a:pt x="683" y="375"/>
                          <a:pt x="681" y="372"/>
                          <a:pt x="681" y="368"/>
                        </a:cubicBezTo>
                        <a:cubicBezTo>
                          <a:pt x="681" y="364"/>
                          <a:pt x="681" y="364"/>
                          <a:pt x="681" y="364"/>
                        </a:cubicBezTo>
                        <a:cubicBezTo>
                          <a:pt x="682" y="356"/>
                          <a:pt x="682" y="356"/>
                          <a:pt x="682" y="356"/>
                        </a:cubicBezTo>
                        <a:cubicBezTo>
                          <a:pt x="682" y="350"/>
                          <a:pt x="682" y="350"/>
                          <a:pt x="682" y="350"/>
                        </a:cubicBezTo>
                        <a:cubicBezTo>
                          <a:pt x="682" y="344"/>
                          <a:pt x="681" y="340"/>
                          <a:pt x="678" y="336"/>
                        </a:cubicBezTo>
                        <a:cubicBezTo>
                          <a:pt x="676" y="334"/>
                          <a:pt x="673" y="334"/>
                          <a:pt x="673" y="332"/>
                        </a:cubicBezTo>
                        <a:cubicBezTo>
                          <a:pt x="673" y="329"/>
                          <a:pt x="676" y="327"/>
                          <a:pt x="676" y="324"/>
                        </a:cubicBezTo>
                        <a:cubicBezTo>
                          <a:pt x="676" y="324"/>
                          <a:pt x="676" y="323"/>
                          <a:pt x="675" y="323"/>
                        </a:cubicBezTo>
                        <a:cubicBezTo>
                          <a:pt x="673" y="324"/>
                          <a:pt x="672" y="326"/>
                          <a:pt x="670" y="327"/>
                        </a:cubicBezTo>
                        <a:cubicBezTo>
                          <a:pt x="668" y="328"/>
                          <a:pt x="667" y="328"/>
                          <a:pt x="667" y="330"/>
                        </a:cubicBezTo>
                        <a:cubicBezTo>
                          <a:pt x="667" y="332"/>
                          <a:pt x="668" y="332"/>
                          <a:pt x="668" y="334"/>
                        </a:cubicBezTo>
                        <a:cubicBezTo>
                          <a:pt x="668" y="335"/>
                          <a:pt x="668" y="336"/>
                          <a:pt x="668" y="337"/>
                        </a:cubicBezTo>
                        <a:cubicBezTo>
                          <a:pt x="668" y="341"/>
                          <a:pt x="668" y="342"/>
                          <a:pt x="668" y="346"/>
                        </a:cubicBezTo>
                        <a:cubicBezTo>
                          <a:pt x="665" y="344"/>
                          <a:pt x="665" y="342"/>
                          <a:pt x="663" y="339"/>
                        </a:cubicBezTo>
                        <a:cubicBezTo>
                          <a:pt x="662" y="337"/>
                          <a:pt x="660" y="337"/>
                          <a:pt x="660" y="334"/>
                        </a:cubicBezTo>
                        <a:cubicBezTo>
                          <a:pt x="660" y="330"/>
                          <a:pt x="664" y="328"/>
                          <a:pt x="664" y="324"/>
                        </a:cubicBezTo>
                        <a:cubicBezTo>
                          <a:pt x="664" y="320"/>
                          <a:pt x="662" y="319"/>
                          <a:pt x="660" y="315"/>
                        </a:cubicBezTo>
                        <a:cubicBezTo>
                          <a:pt x="658" y="316"/>
                          <a:pt x="657" y="317"/>
                          <a:pt x="655" y="317"/>
                        </a:cubicBezTo>
                        <a:cubicBezTo>
                          <a:pt x="652" y="317"/>
                          <a:pt x="652" y="313"/>
                          <a:pt x="651" y="311"/>
                        </a:cubicBezTo>
                        <a:cubicBezTo>
                          <a:pt x="650" y="308"/>
                          <a:pt x="648" y="307"/>
                          <a:pt x="648" y="304"/>
                        </a:cubicBezTo>
                        <a:cubicBezTo>
                          <a:pt x="648" y="294"/>
                          <a:pt x="662" y="293"/>
                          <a:pt x="662" y="283"/>
                        </a:cubicBezTo>
                        <a:cubicBezTo>
                          <a:pt x="662" y="281"/>
                          <a:pt x="658" y="281"/>
                          <a:pt x="656" y="279"/>
                        </a:cubicBezTo>
                        <a:cubicBezTo>
                          <a:pt x="657" y="279"/>
                          <a:pt x="657" y="278"/>
                          <a:pt x="658" y="278"/>
                        </a:cubicBezTo>
                        <a:cubicBezTo>
                          <a:pt x="660" y="278"/>
                          <a:pt x="661" y="281"/>
                          <a:pt x="663" y="281"/>
                        </a:cubicBezTo>
                        <a:cubicBezTo>
                          <a:pt x="664" y="281"/>
                          <a:pt x="665" y="281"/>
                          <a:pt x="665" y="280"/>
                        </a:cubicBezTo>
                        <a:cubicBezTo>
                          <a:pt x="665" y="272"/>
                          <a:pt x="656" y="268"/>
                          <a:pt x="648" y="268"/>
                        </a:cubicBezTo>
                        <a:cubicBezTo>
                          <a:pt x="645" y="268"/>
                          <a:pt x="646" y="272"/>
                          <a:pt x="645" y="274"/>
                        </a:cubicBezTo>
                        <a:cubicBezTo>
                          <a:pt x="644" y="274"/>
                          <a:pt x="644" y="274"/>
                          <a:pt x="644" y="274"/>
                        </a:cubicBezTo>
                        <a:cubicBezTo>
                          <a:pt x="643" y="271"/>
                          <a:pt x="642" y="269"/>
                          <a:pt x="642" y="265"/>
                        </a:cubicBezTo>
                        <a:cubicBezTo>
                          <a:pt x="642" y="263"/>
                          <a:pt x="644" y="262"/>
                          <a:pt x="644" y="260"/>
                        </a:cubicBezTo>
                        <a:cubicBezTo>
                          <a:pt x="645" y="253"/>
                          <a:pt x="649" y="248"/>
                          <a:pt x="656" y="248"/>
                        </a:cubicBezTo>
                        <a:cubicBezTo>
                          <a:pt x="660" y="248"/>
                          <a:pt x="662" y="249"/>
                          <a:pt x="666" y="249"/>
                        </a:cubicBezTo>
                        <a:cubicBezTo>
                          <a:pt x="666" y="249"/>
                          <a:pt x="667" y="249"/>
                          <a:pt x="667" y="249"/>
                        </a:cubicBezTo>
                        <a:cubicBezTo>
                          <a:pt x="666" y="254"/>
                          <a:pt x="665" y="258"/>
                          <a:pt x="664" y="263"/>
                        </a:cubicBezTo>
                        <a:cubicBezTo>
                          <a:pt x="667" y="263"/>
                          <a:pt x="668" y="264"/>
                          <a:pt x="671" y="265"/>
                        </a:cubicBezTo>
                        <a:cubicBezTo>
                          <a:pt x="673" y="264"/>
                          <a:pt x="673" y="264"/>
                          <a:pt x="673" y="264"/>
                        </a:cubicBezTo>
                        <a:cubicBezTo>
                          <a:pt x="674" y="264"/>
                          <a:pt x="675" y="265"/>
                          <a:pt x="676" y="264"/>
                        </a:cubicBezTo>
                        <a:cubicBezTo>
                          <a:pt x="676" y="261"/>
                          <a:pt x="678" y="259"/>
                          <a:pt x="678" y="255"/>
                        </a:cubicBezTo>
                        <a:cubicBezTo>
                          <a:pt x="678" y="253"/>
                          <a:pt x="675" y="252"/>
                          <a:pt x="675" y="250"/>
                        </a:cubicBezTo>
                        <a:cubicBezTo>
                          <a:pt x="675" y="246"/>
                          <a:pt x="677" y="245"/>
                          <a:pt x="678" y="242"/>
                        </a:cubicBezTo>
                        <a:cubicBezTo>
                          <a:pt x="680" y="243"/>
                          <a:pt x="681" y="247"/>
                          <a:pt x="683" y="247"/>
                        </a:cubicBezTo>
                        <a:cubicBezTo>
                          <a:pt x="684" y="247"/>
                          <a:pt x="685" y="246"/>
                          <a:pt x="685" y="246"/>
                        </a:cubicBezTo>
                        <a:cubicBezTo>
                          <a:pt x="682" y="266"/>
                          <a:pt x="682" y="266"/>
                          <a:pt x="682" y="266"/>
                        </a:cubicBezTo>
                        <a:cubicBezTo>
                          <a:pt x="683" y="265"/>
                          <a:pt x="683" y="265"/>
                          <a:pt x="683" y="265"/>
                        </a:cubicBezTo>
                        <a:cubicBezTo>
                          <a:pt x="687" y="258"/>
                          <a:pt x="688" y="254"/>
                          <a:pt x="692" y="247"/>
                        </a:cubicBezTo>
                        <a:cubicBezTo>
                          <a:pt x="694" y="244"/>
                          <a:pt x="697" y="243"/>
                          <a:pt x="697" y="239"/>
                        </a:cubicBezTo>
                        <a:cubicBezTo>
                          <a:pt x="697" y="237"/>
                          <a:pt x="695" y="236"/>
                          <a:pt x="695" y="234"/>
                        </a:cubicBezTo>
                        <a:cubicBezTo>
                          <a:pt x="695" y="234"/>
                          <a:pt x="695" y="233"/>
                          <a:pt x="695" y="233"/>
                        </a:cubicBezTo>
                        <a:cubicBezTo>
                          <a:pt x="696" y="232"/>
                          <a:pt x="696" y="232"/>
                          <a:pt x="697" y="232"/>
                        </a:cubicBezTo>
                        <a:cubicBezTo>
                          <a:pt x="700" y="232"/>
                          <a:pt x="700" y="238"/>
                          <a:pt x="703" y="238"/>
                        </a:cubicBezTo>
                        <a:cubicBezTo>
                          <a:pt x="707" y="238"/>
                          <a:pt x="705" y="233"/>
                          <a:pt x="707" y="230"/>
                        </a:cubicBezTo>
                        <a:cubicBezTo>
                          <a:pt x="708" y="230"/>
                          <a:pt x="708" y="230"/>
                          <a:pt x="709" y="231"/>
                        </a:cubicBezTo>
                        <a:cubicBezTo>
                          <a:pt x="710" y="230"/>
                          <a:pt x="710" y="227"/>
                          <a:pt x="712" y="227"/>
                        </a:cubicBezTo>
                        <a:cubicBezTo>
                          <a:pt x="713" y="227"/>
                          <a:pt x="713" y="229"/>
                          <a:pt x="713" y="231"/>
                        </a:cubicBezTo>
                        <a:cubicBezTo>
                          <a:pt x="713" y="238"/>
                          <a:pt x="708" y="241"/>
                          <a:pt x="708" y="249"/>
                        </a:cubicBezTo>
                        <a:cubicBezTo>
                          <a:pt x="708" y="252"/>
                          <a:pt x="712" y="252"/>
                          <a:pt x="715" y="252"/>
                        </a:cubicBezTo>
                        <a:cubicBezTo>
                          <a:pt x="725" y="252"/>
                          <a:pt x="728" y="242"/>
                          <a:pt x="730" y="233"/>
                        </a:cubicBezTo>
                        <a:cubicBezTo>
                          <a:pt x="732" y="224"/>
                          <a:pt x="735" y="219"/>
                          <a:pt x="735" y="209"/>
                        </a:cubicBezTo>
                        <a:cubicBezTo>
                          <a:pt x="735" y="205"/>
                          <a:pt x="728" y="205"/>
                          <a:pt x="728" y="201"/>
                        </a:cubicBezTo>
                        <a:cubicBezTo>
                          <a:pt x="728" y="197"/>
                          <a:pt x="728" y="197"/>
                          <a:pt x="728" y="197"/>
                        </a:cubicBezTo>
                        <a:cubicBezTo>
                          <a:pt x="728" y="195"/>
                          <a:pt x="726" y="194"/>
                          <a:pt x="726" y="192"/>
                        </a:cubicBezTo>
                        <a:cubicBezTo>
                          <a:pt x="726" y="190"/>
                          <a:pt x="729" y="189"/>
                          <a:pt x="730" y="187"/>
                        </a:cubicBezTo>
                        <a:cubicBezTo>
                          <a:pt x="732" y="185"/>
                          <a:pt x="732" y="183"/>
                          <a:pt x="733" y="181"/>
                        </a:cubicBezTo>
                        <a:cubicBezTo>
                          <a:pt x="732" y="181"/>
                          <a:pt x="732" y="181"/>
                          <a:pt x="731" y="181"/>
                        </a:cubicBezTo>
                        <a:cubicBezTo>
                          <a:pt x="731" y="178"/>
                          <a:pt x="734" y="178"/>
                          <a:pt x="734" y="175"/>
                        </a:cubicBezTo>
                        <a:cubicBezTo>
                          <a:pt x="734" y="173"/>
                          <a:pt x="731" y="173"/>
                          <a:pt x="731" y="171"/>
                        </a:cubicBezTo>
                        <a:cubicBezTo>
                          <a:pt x="731" y="170"/>
                          <a:pt x="734" y="170"/>
                          <a:pt x="735" y="169"/>
                        </a:cubicBezTo>
                        <a:cubicBezTo>
                          <a:pt x="737" y="166"/>
                          <a:pt x="738" y="164"/>
                          <a:pt x="741" y="163"/>
                        </a:cubicBezTo>
                        <a:cubicBezTo>
                          <a:pt x="741" y="162"/>
                          <a:pt x="741" y="161"/>
                          <a:pt x="740" y="160"/>
                        </a:cubicBezTo>
                        <a:cubicBezTo>
                          <a:pt x="740" y="159"/>
                          <a:pt x="740" y="159"/>
                          <a:pt x="740" y="159"/>
                        </a:cubicBezTo>
                        <a:cubicBezTo>
                          <a:pt x="742" y="160"/>
                          <a:pt x="742" y="161"/>
                          <a:pt x="744" y="161"/>
                        </a:cubicBezTo>
                        <a:cubicBezTo>
                          <a:pt x="745" y="161"/>
                          <a:pt x="745" y="161"/>
                          <a:pt x="745" y="161"/>
                        </a:cubicBezTo>
                        <a:cubicBezTo>
                          <a:pt x="745" y="160"/>
                          <a:pt x="745" y="160"/>
                          <a:pt x="745" y="160"/>
                        </a:cubicBezTo>
                        <a:cubicBezTo>
                          <a:pt x="744" y="159"/>
                          <a:pt x="744" y="158"/>
                          <a:pt x="743" y="158"/>
                        </a:cubicBezTo>
                        <a:cubicBezTo>
                          <a:pt x="744" y="156"/>
                          <a:pt x="746" y="156"/>
                          <a:pt x="746" y="154"/>
                        </a:cubicBezTo>
                        <a:cubicBezTo>
                          <a:pt x="747" y="153"/>
                          <a:pt x="746" y="152"/>
                          <a:pt x="747" y="151"/>
                        </a:cubicBezTo>
                        <a:cubicBezTo>
                          <a:pt x="748" y="149"/>
                          <a:pt x="749" y="149"/>
                          <a:pt x="749" y="148"/>
                        </a:cubicBezTo>
                        <a:cubicBezTo>
                          <a:pt x="749" y="146"/>
                          <a:pt x="747" y="146"/>
                          <a:pt x="747" y="145"/>
                        </a:cubicBezTo>
                        <a:cubicBezTo>
                          <a:pt x="747" y="144"/>
                          <a:pt x="747" y="144"/>
                          <a:pt x="747" y="144"/>
                        </a:cubicBezTo>
                        <a:cubicBezTo>
                          <a:pt x="749" y="144"/>
                          <a:pt x="750" y="144"/>
                          <a:pt x="752" y="144"/>
                        </a:cubicBezTo>
                        <a:cubicBezTo>
                          <a:pt x="752" y="142"/>
                          <a:pt x="752" y="142"/>
                          <a:pt x="752" y="142"/>
                        </a:cubicBezTo>
                        <a:cubicBezTo>
                          <a:pt x="751" y="141"/>
                          <a:pt x="751" y="140"/>
                          <a:pt x="750" y="139"/>
                        </a:cubicBezTo>
                        <a:cubicBezTo>
                          <a:pt x="752" y="138"/>
                          <a:pt x="752" y="135"/>
                          <a:pt x="755" y="135"/>
                        </a:cubicBezTo>
                        <a:cubicBezTo>
                          <a:pt x="757" y="135"/>
                          <a:pt x="756" y="138"/>
                          <a:pt x="758" y="139"/>
                        </a:cubicBezTo>
                        <a:cubicBezTo>
                          <a:pt x="759" y="138"/>
                          <a:pt x="759" y="138"/>
                          <a:pt x="759" y="137"/>
                        </a:cubicBezTo>
                        <a:cubicBezTo>
                          <a:pt x="759" y="136"/>
                          <a:pt x="758" y="136"/>
                          <a:pt x="757" y="136"/>
                        </a:cubicBezTo>
                        <a:cubicBezTo>
                          <a:pt x="758" y="135"/>
                          <a:pt x="759" y="136"/>
                          <a:pt x="760" y="136"/>
                        </a:cubicBezTo>
                        <a:cubicBezTo>
                          <a:pt x="763" y="136"/>
                          <a:pt x="765" y="134"/>
                          <a:pt x="765" y="131"/>
                        </a:cubicBezTo>
                        <a:cubicBezTo>
                          <a:pt x="765" y="128"/>
                          <a:pt x="763" y="128"/>
                          <a:pt x="761" y="127"/>
                        </a:cubicBezTo>
                        <a:cubicBezTo>
                          <a:pt x="761" y="126"/>
                          <a:pt x="761" y="126"/>
                          <a:pt x="761" y="126"/>
                        </a:cubicBezTo>
                        <a:cubicBezTo>
                          <a:pt x="763" y="126"/>
                          <a:pt x="764" y="127"/>
                          <a:pt x="766" y="127"/>
                        </a:cubicBezTo>
                        <a:cubicBezTo>
                          <a:pt x="768" y="127"/>
                          <a:pt x="769" y="127"/>
                          <a:pt x="770" y="126"/>
                        </a:cubicBezTo>
                        <a:cubicBezTo>
                          <a:pt x="770" y="122"/>
                          <a:pt x="767" y="121"/>
                          <a:pt x="766" y="118"/>
                        </a:cubicBezTo>
                        <a:cubicBezTo>
                          <a:pt x="768" y="108"/>
                          <a:pt x="768" y="108"/>
                          <a:pt x="768" y="108"/>
                        </a:cubicBezTo>
                        <a:cubicBezTo>
                          <a:pt x="761" y="114"/>
                          <a:pt x="759" y="118"/>
                          <a:pt x="753" y="123"/>
                        </a:cubicBezTo>
                        <a:cubicBezTo>
                          <a:pt x="750" y="125"/>
                          <a:pt x="748" y="125"/>
                          <a:pt x="745" y="127"/>
                        </a:cubicBezTo>
                        <a:cubicBezTo>
                          <a:pt x="743" y="121"/>
                          <a:pt x="743" y="121"/>
                          <a:pt x="743" y="121"/>
                        </a:cubicBezTo>
                        <a:cubicBezTo>
                          <a:pt x="740" y="121"/>
                          <a:pt x="739" y="122"/>
                          <a:pt x="737" y="122"/>
                        </a:cubicBezTo>
                        <a:cubicBezTo>
                          <a:pt x="737" y="120"/>
                          <a:pt x="737" y="118"/>
                          <a:pt x="738" y="116"/>
                        </a:cubicBezTo>
                        <a:cubicBezTo>
                          <a:pt x="739" y="114"/>
                          <a:pt x="741" y="113"/>
                          <a:pt x="741" y="111"/>
                        </a:cubicBezTo>
                        <a:cubicBezTo>
                          <a:pt x="741" y="110"/>
                          <a:pt x="741" y="110"/>
                          <a:pt x="741" y="109"/>
                        </a:cubicBezTo>
                        <a:cubicBezTo>
                          <a:pt x="741" y="106"/>
                          <a:pt x="747" y="108"/>
                          <a:pt x="749" y="106"/>
                        </a:cubicBezTo>
                        <a:cubicBezTo>
                          <a:pt x="751" y="104"/>
                          <a:pt x="750" y="101"/>
                          <a:pt x="750" y="99"/>
                        </a:cubicBezTo>
                        <a:cubicBezTo>
                          <a:pt x="750" y="95"/>
                          <a:pt x="747" y="94"/>
                          <a:pt x="745" y="91"/>
                        </a:cubicBezTo>
                        <a:cubicBezTo>
                          <a:pt x="744" y="90"/>
                          <a:pt x="744" y="88"/>
                          <a:pt x="743" y="87"/>
                        </a:cubicBezTo>
                        <a:cubicBezTo>
                          <a:pt x="743" y="86"/>
                          <a:pt x="741" y="86"/>
                          <a:pt x="741" y="84"/>
                        </a:cubicBezTo>
                        <a:cubicBezTo>
                          <a:pt x="741" y="81"/>
                          <a:pt x="744" y="80"/>
                          <a:pt x="744" y="77"/>
                        </a:cubicBezTo>
                        <a:cubicBezTo>
                          <a:pt x="744" y="74"/>
                          <a:pt x="743" y="73"/>
                          <a:pt x="743" y="70"/>
                        </a:cubicBezTo>
                        <a:cubicBezTo>
                          <a:pt x="743" y="68"/>
                          <a:pt x="743" y="66"/>
                          <a:pt x="741" y="65"/>
                        </a:cubicBezTo>
                        <a:cubicBezTo>
                          <a:pt x="740" y="65"/>
                          <a:pt x="739" y="65"/>
                          <a:pt x="738" y="65"/>
                        </a:cubicBezTo>
                        <a:cubicBezTo>
                          <a:pt x="738" y="62"/>
                          <a:pt x="738" y="62"/>
                          <a:pt x="738" y="62"/>
                        </a:cubicBezTo>
                        <a:cubicBezTo>
                          <a:pt x="738" y="60"/>
                          <a:pt x="736" y="60"/>
                          <a:pt x="736" y="58"/>
                        </a:cubicBezTo>
                        <a:cubicBezTo>
                          <a:pt x="736" y="49"/>
                          <a:pt x="736" y="49"/>
                          <a:pt x="736" y="49"/>
                        </a:cubicBezTo>
                        <a:cubicBezTo>
                          <a:pt x="734" y="49"/>
                          <a:pt x="734" y="49"/>
                          <a:pt x="734" y="49"/>
                        </a:cubicBezTo>
                        <a:cubicBezTo>
                          <a:pt x="732" y="51"/>
                          <a:pt x="730" y="52"/>
                          <a:pt x="729" y="55"/>
                        </a:cubicBezTo>
                        <a:cubicBezTo>
                          <a:pt x="728" y="57"/>
                          <a:pt x="727" y="59"/>
                          <a:pt x="725" y="59"/>
                        </a:cubicBezTo>
                        <a:cubicBezTo>
                          <a:pt x="724" y="59"/>
                          <a:pt x="724" y="57"/>
                          <a:pt x="723" y="56"/>
                        </a:cubicBezTo>
                        <a:cubicBezTo>
                          <a:pt x="722" y="54"/>
                          <a:pt x="722" y="53"/>
                          <a:pt x="721" y="52"/>
                        </a:cubicBezTo>
                        <a:cubicBezTo>
                          <a:pt x="717" y="57"/>
                          <a:pt x="714" y="59"/>
                          <a:pt x="711" y="64"/>
                        </a:cubicBezTo>
                        <a:cubicBezTo>
                          <a:pt x="710" y="66"/>
                          <a:pt x="709" y="67"/>
                          <a:pt x="708" y="69"/>
                        </a:cubicBezTo>
                        <a:cubicBezTo>
                          <a:pt x="708" y="70"/>
                          <a:pt x="708" y="72"/>
                          <a:pt x="706" y="72"/>
                        </a:cubicBezTo>
                        <a:cubicBezTo>
                          <a:pt x="705" y="72"/>
                          <a:pt x="705" y="71"/>
                          <a:pt x="704" y="71"/>
                        </a:cubicBezTo>
                        <a:cubicBezTo>
                          <a:pt x="701" y="71"/>
                          <a:pt x="700" y="73"/>
                          <a:pt x="698" y="73"/>
                        </a:cubicBezTo>
                        <a:cubicBezTo>
                          <a:pt x="697" y="73"/>
                          <a:pt x="697" y="72"/>
                          <a:pt x="697" y="71"/>
                        </a:cubicBezTo>
                        <a:cubicBezTo>
                          <a:pt x="697" y="66"/>
                          <a:pt x="702" y="65"/>
                          <a:pt x="706" y="64"/>
                        </a:cubicBezTo>
                        <a:cubicBezTo>
                          <a:pt x="708" y="63"/>
                          <a:pt x="707" y="61"/>
                          <a:pt x="708" y="58"/>
                        </a:cubicBezTo>
                        <a:cubicBezTo>
                          <a:pt x="710" y="50"/>
                          <a:pt x="713" y="46"/>
                          <a:pt x="718" y="39"/>
                        </a:cubicBezTo>
                        <a:cubicBezTo>
                          <a:pt x="723" y="34"/>
                          <a:pt x="727" y="32"/>
                          <a:pt x="730" y="26"/>
                        </a:cubicBezTo>
                        <a:cubicBezTo>
                          <a:pt x="731" y="22"/>
                          <a:pt x="730" y="20"/>
                          <a:pt x="731" y="17"/>
                        </a:cubicBezTo>
                        <a:cubicBezTo>
                          <a:pt x="734" y="11"/>
                          <a:pt x="738" y="9"/>
                          <a:pt x="738" y="3"/>
                        </a:cubicBezTo>
                        <a:cubicBezTo>
                          <a:pt x="738" y="2"/>
                          <a:pt x="738" y="2"/>
                          <a:pt x="738" y="1"/>
                        </a:cubicBezTo>
                        <a:cubicBezTo>
                          <a:pt x="732" y="1"/>
                          <a:pt x="732" y="1"/>
                          <a:pt x="732" y="1"/>
                        </a:cubicBezTo>
                        <a:cubicBezTo>
                          <a:pt x="730" y="0"/>
                          <a:pt x="730" y="0"/>
                          <a:pt x="730" y="0"/>
                        </a:cubicBezTo>
                        <a:cubicBezTo>
                          <a:pt x="728" y="4"/>
                          <a:pt x="729" y="7"/>
                          <a:pt x="726" y="10"/>
                        </a:cubicBezTo>
                        <a:cubicBezTo>
                          <a:pt x="725" y="12"/>
                          <a:pt x="723" y="11"/>
                          <a:pt x="722" y="11"/>
                        </a:cubicBezTo>
                        <a:cubicBezTo>
                          <a:pt x="719" y="12"/>
                          <a:pt x="717" y="14"/>
                          <a:pt x="714" y="14"/>
                        </a:cubicBezTo>
                        <a:cubicBezTo>
                          <a:pt x="713" y="14"/>
                          <a:pt x="713" y="13"/>
                          <a:pt x="712" y="13"/>
                        </a:cubicBezTo>
                        <a:cubicBezTo>
                          <a:pt x="712" y="13"/>
                          <a:pt x="712" y="13"/>
                          <a:pt x="712" y="13"/>
                        </a:cubicBezTo>
                        <a:cubicBezTo>
                          <a:pt x="710" y="14"/>
                          <a:pt x="708" y="16"/>
                          <a:pt x="706" y="18"/>
                        </a:cubicBezTo>
                        <a:cubicBezTo>
                          <a:pt x="695" y="27"/>
                          <a:pt x="687" y="30"/>
                          <a:pt x="678" y="41"/>
                        </a:cubicBezTo>
                        <a:cubicBezTo>
                          <a:pt x="674" y="47"/>
                          <a:pt x="671" y="50"/>
                          <a:pt x="665" y="54"/>
                        </a:cubicBezTo>
                        <a:cubicBezTo>
                          <a:pt x="662" y="56"/>
                          <a:pt x="659" y="56"/>
                          <a:pt x="656" y="59"/>
                        </a:cubicBezTo>
                        <a:cubicBezTo>
                          <a:pt x="652" y="62"/>
                          <a:pt x="652" y="65"/>
                          <a:pt x="649" y="69"/>
                        </a:cubicBezTo>
                        <a:cubicBezTo>
                          <a:pt x="648" y="72"/>
                          <a:pt x="646" y="73"/>
                          <a:pt x="644" y="75"/>
                        </a:cubicBezTo>
                        <a:cubicBezTo>
                          <a:pt x="641" y="82"/>
                          <a:pt x="641" y="87"/>
                          <a:pt x="641" y="94"/>
                        </a:cubicBezTo>
                        <a:cubicBezTo>
                          <a:pt x="641" y="97"/>
                          <a:pt x="642" y="98"/>
                          <a:pt x="642" y="101"/>
                        </a:cubicBezTo>
                        <a:cubicBezTo>
                          <a:pt x="641" y="101"/>
                          <a:pt x="641" y="101"/>
                          <a:pt x="641" y="101"/>
                        </a:cubicBezTo>
                        <a:cubicBezTo>
                          <a:pt x="642" y="102"/>
                          <a:pt x="643" y="103"/>
                          <a:pt x="643" y="104"/>
                        </a:cubicBezTo>
                        <a:cubicBezTo>
                          <a:pt x="643" y="115"/>
                          <a:pt x="643" y="115"/>
                          <a:pt x="643" y="115"/>
                        </a:cubicBezTo>
                        <a:cubicBezTo>
                          <a:pt x="640" y="132"/>
                          <a:pt x="640" y="132"/>
                          <a:pt x="640" y="132"/>
                        </a:cubicBezTo>
                        <a:cubicBezTo>
                          <a:pt x="641" y="140"/>
                          <a:pt x="642" y="144"/>
                          <a:pt x="642" y="151"/>
                        </a:cubicBezTo>
                        <a:cubicBezTo>
                          <a:pt x="642" y="159"/>
                          <a:pt x="640" y="163"/>
                          <a:pt x="638" y="171"/>
                        </a:cubicBezTo>
                        <a:cubicBezTo>
                          <a:pt x="637" y="175"/>
                          <a:pt x="638" y="178"/>
                          <a:pt x="636" y="182"/>
                        </a:cubicBezTo>
                        <a:cubicBezTo>
                          <a:pt x="633" y="187"/>
                          <a:pt x="629" y="189"/>
                          <a:pt x="625" y="195"/>
                        </a:cubicBezTo>
                        <a:cubicBezTo>
                          <a:pt x="622" y="201"/>
                          <a:pt x="622" y="205"/>
                          <a:pt x="618" y="211"/>
                        </a:cubicBezTo>
                        <a:cubicBezTo>
                          <a:pt x="611" y="220"/>
                          <a:pt x="606" y="225"/>
                          <a:pt x="601" y="235"/>
                        </a:cubicBezTo>
                        <a:cubicBezTo>
                          <a:pt x="596" y="240"/>
                          <a:pt x="593" y="243"/>
                          <a:pt x="588" y="247"/>
                        </a:cubicBezTo>
                        <a:cubicBezTo>
                          <a:pt x="580" y="252"/>
                          <a:pt x="575" y="258"/>
                          <a:pt x="565" y="258"/>
                        </a:cubicBezTo>
                        <a:cubicBezTo>
                          <a:pt x="563" y="258"/>
                          <a:pt x="562" y="257"/>
                          <a:pt x="559" y="256"/>
                        </a:cubicBezTo>
                        <a:cubicBezTo>
                          <a:pt x="558" y="258"/>
                          <a:pt x="558" y="259"/>
                          <a:pt x="556" y="259"/>
                        </a:cubicBezTo>
                        <a:cubicBezTo>
                          <a:pt x="550" y="259"/>
                          <a:pt x="550" y="259"/>
                          <a:pt x="550" y="259"/>
                        </a:cubicBezTo>
                        <a:cubicBezTo>
                          <a:pt x="548" y="259"/>
                          <a:pt x="546" y="258"/>
                          <a:pt x="544" y="258"/>
                        </a:cubicBezTo>
                        <a:cubicBezTo>
                          <a:pt x="541" y="258"/>
                          <a:pt x="536" y="258"/>
                          <a:pt x="536" y="262"/>
                        </a:cubicBezTo>
                        <a:cubicBezTo>
                          <a:pt x="536" y="269"/>
                          <a:pt x="539" y="272"/>
                          <a:pt x="539" y="279"/>
                        </a:cubicBezTo>
                        <a:cubicBezTo>
                          <a:pt x="539" y="284"/>
                          <a:pt x="540" y="287"/>
                          <a:pt x="537" y="291"/>
                        </a:cubicBezTo>
                        <a:cubicBezTo>
                          <a:pt x="536" y="293"/>
                          <a:pt x="533" y="293"/>
                          <a:pt x="532" y="296"/>
                        </a:cubicBezTo>
                        <a:cubicBezTo>
                          <a:pt x="531" y="300"/>
                          <a:pt x="531" y="302"/>
                          <a:pt x="531" y="306"/>
                        </a:cubicBezTo>
                        <a:cubicBezTo>
                          <a:pt x="530" y="310"/>
                          <a:pt x="530" y="313"/>
                          <a:pt x="528" y="317"/>
                        </a:cubicBezTo>
                        <a:cubicBezTo>
                          <a:pt x="527" y="319"/>
                          <a:pt x="526" y="319"/>
                          <a:pt x="525" y="321"/>
                        </a:cubicBezTo>
                        <a:cubicBezTo>
                          <a:pt x="524" y="322"/>
                          <a:pt x="525" y="324"/>
                          <a:pt x="524" y="326"/>
                        </a:cubicBezTo>
                        <a:cubicBezTo>
                          <a:pt x="522" y="331"/>
                          <a:pt x="518" y="333"/>
                          <a:pt x="518" y="338"/>
                        </a:cubicBezTo>
                        <a:cubicBezTo>
                          <a:pt x="518" y="342"/>
                          <a:pt x="518" y="344"/>
                          <a:pt x="518" y="348"/>
                        </a:cubicBezTo>
                        <a:cubicBezTo>
                          <a:pt x="518" y="355"/>
                          <a:pt x="518" y="355"/>
                          <a:pt x="518" y="355"/>
                        </a:cubicBezTo>
                        <a:cubicBezTo>
                          <a:pt x="518" y="369"/>
                          <a:pt x="509" y="376"/>
                          <a:pt x="505" y="390"/>
                        </a:cubicBezTo>
                        <a:cubicBezTo>
                          <a:pt x="504" y="393"/>
                          <a:pt x="502" y="393"/>
                          <a:pt x="501" y="396"/>
                        </a:cubicBezTo>
                        <a:cubicBezTo>
                          <a:pt x="497" y="408"/>
                          <a:pt x="497" y="415"/>
                          <a:pt x="492" y="426"/>
                        </a:cubicBezTo>
                        <a:cubicBezTo>
                          <a:pt x="487" y="439"/>
                          <a:pt x="480" y="445"/>
                          <a:pt x="471" y="456"/>
                        </a:cubicBezTo>
                        <a:cubicBezTo>
                          <a:pt x="468" y="460"/>
                          <a:pt x="465" y="460"/>
                          <a:pt x="462" y="463"/>
                        </a:cubicBezTo>
                        <a:cubicBezTo>
                          <a:pt x="453" y="473"/>
                          <a:pt x="451" y="482"/>
                          <a:pt x="443" y="494"/>
                        </a:cubicBezTo>
                        <a:cubicBezTo>
                          <a:pt x="439" y="497"/>
                          <a:pt x="437" y="500"/>
                          <a:pt x="433" y="503"/>
                        </a:cubicBezTo>
                        <a:cubicBezTo>
                          <a:pt x="427" y="510"/>
                          <a:pt x="422" y="513"/>
                          <a:pt x="414" y="518"/>
                        </a:cubicBezTo>
                        <a:cubicBezTo>
                          <a:pt x="410" y="519"/>
                          <a:pt x="409" y="522"/>
                          <a:pt x="405" y="524"/>
                        </a:cubicBezTo>
                        <a:cubicBezTo>
                          <a:pt x="402" y="526"/>
                          <a:pt x="400" y="528"/>
                          <a:pt x="397" y="529"/>
                        </a:cubicBezTo>
                        <a:cubicBezTo>
                          <a:pt x="391" y="531"/>
                          <a:pt x="386" y="530"/>
                          <a:pt x="380" y="533"/>
                        </a:cubicBezTo>
                        <a:cubicBezTo>
                          <a:pt x="374" y="536"/>
                          <a:pt x="372" y="541"/>
                          <a:pt x="367" y="546"/>
                        </a:cubicBezTo>
                        <a:cubicBezTo>
                          <a:pt x="363" y="550"/>
                          <a:pt x="360" y="551"/>
                          <a:pt x="354" y="552"/>
                        </a:cubicBezTo>
                        <a:cubicBezTo>
                          <a:pt x="352" y="553"/>
                          <a:pt x="349" y="552"/>
                          <a:pt x="347" y="554"/>
                        </a:cubicBezTo>
                        <a:cubicBezTo>
                          <a:pt x="345" y="556"/>
                          <a:pt x="345" y="558"/>
                          <a:pt x="344" y="561"/>
                        </a:cubicBezTo>
                        <a:cubicBezTo>
                          <a:pt x="341" y="566"/>
                          <a:pt x="339" y="568"/>
                          <a:pt x="336" y="573"/>
                        </a:cubicBezTo>
                        <a:cubicBezTo>
                          <a:pt x="333" y="578"/>
                          <a:pt x="328" y="578"/>
                          <a:pt x="323" y="582"/>
                        </a:cubicBezTo>
                        <a:cubicBezTo>
                          <a:pt x="320" y="585"/>
                          <a:pt x="320" y="588"/>
                          <a:pt x="318" y="590"/>
                        </a:cubicBezTo>
                        <a:cubicBezTo>
                          <a:pt x="311" y="597"/>
                          <a:pt x="308" y="601"/>
                          <a:pt x="302" y="609"/>
                        </a:cubicBezTo>
                        <a:cubicBezTo>
                          <a:pt x="297" y="612"/>
                          <a:pt x="293" y="615"/>
                          <a:pt x="287" y="615"/>
                        </a:cubicBezTo>
                        <a:cubicBezTo>
                          <a:pt x="285" y="615"/>
                          <a:pt x="283" y="614"/>
                          <a:pt x="281" y="614"/>
                        </a:cubicBezTo>
                        <a:cubicBezTo>
                          <a:pt x="279" y="614"/>
                          <a:pt x="278" y="616"/>
                          <a:pt x="277" y="617"/>
                        </a:cubicBezTo>
                        <a:cubicBezTo>
                          <a:pt x="273" y="619"/>
                          <a:pt x="272" y="621"/>
                          <a:pt x="270" y="625"/>
                        </a:cubicBezTo>
                        <a:cubicBezTo>
                          <a:pt x="267" y="632"/>
                          <a:pt x="264" y="635"/>
                          <a:pt x="260" y="642"/>
                        </a:cubicBezTo>
                        <a:cubicBezTo>
                          <a:pt x="258" y="646"/>
                          <a:pt x="258" y="651"/>
                          <a:pt x="254" y="651"/>
                        </a:cubicBezTo>
                        <a:cubicBezTo>
                          <a:pt x="253" y="651"/>
                          <a:pt x="252" y="650"/>
                          <a:pt x="251" y="650"/>
                        </a:cubicBezTo>
                        <a:cubicBezTo>
                          <a:pt x="249" y="650"/>
                          <a:pt x="249" y="652"/>
                          <a:pt x="248" y="653"/>
                        </a:cubicBezTo>
                        <a:cubicBezTo>
                          <a:pt x="245" y="656"/>
                          <a:pt x="244" y="659"/>
                          <a:pt x="240" y="659"/>
                        </a:cubicBezTo>
                        <a:cubicBezTo>
                          <a:pt x="238" y="659"/>
                          <a:pt x="238" y="656"/>
                          <a:pt x="236" y="656"/>
                        </a:cubicBezTo>
                        <a:cubicBezTo>
                          <a:pt x="232" y="656"/>
                          <a:pt x="234" y="661"/>
                          <a:pt x="231" y="663"/>
                        </a:cubicBezTo>
                        <a:cubicBezTo>
                          <a:pt x="228" y="665"/>
                          <a:pt x="225" y="665"/>
                          <a:pt x="221" y="665"/>
                        </a:cubicBezTo>
                        <a:cubicBezTo>
                          <a:pt x="218" y="665"/>
                          <a:pt x="216" y="664"/>
                          <a:pt x="213" y="664"/>
                        </a:cubicBezTo>
                        <a:cubicBezTo>
                          <a:pt x="208" y="664"/>
                          <a:pt x="207" y="669"/>
                          <a:pt x="204" y="673"/>
                        </a:cubicBezTo>
                        <a:cubicBezTo>
                          <a:pt x="201" y="677"/>
                          <a:pt x="197" y="677"/>
                          <a:pt x="192" y="679"/>
                        </a:cubicBezTo>
                        <a:cubicBezTo>
                          <a:pt x="182" y="684"/>
                          <a:pt x="174" y="687"/>
                          <a:pt x="169" y="696"/>
                        </a:cubicBezTo>
                        <a:cubicBezTo>
                          <a:pt x="159" y="711"/>
                          <a:pt x="151" y="717"/>
                          <a:pt x="135" y="725"/>
                        </a:cubicBezTo>
                        <a:cubicBezTo>
                          <a:pt x="130" y="727"/>
                          <a:pt x="129" y="730"/>
                          <a:pt x="124" y="732"/>
                        </a:cubicBezTo>
                        <a:cubicBezTo>
                          <a:pt x="122" y="735"/>
                          <a:pt x="122" y="738"/>
                          <a:pt x="119" y="740"/>
                        </a:cubicBezTo>
                        <a:cubicBezTo>
                          <a:pt x="113" y="747"/>
                          <a:pt x="106" y="747"/>
                          <a:pt x="97" y="747"/>
                        </a:cubicBezTo>
                        <a:cubicBezTo>
                          <a:pt x="93" y="747"/>
                          <a:pt x="93" y="747"/>
                          <a:pt x="93" y="747"/>
                        </a:cubicBezTo>
                        <a:cubicBezTo>
                          <a:pt x="89" y="747"/>
                          <a:pt x="89" y="743"/>
                          <a:pt x="88" y="740"/>
                        </a:cubicBezTo>
                        <a:cubicBezTo>
                          <a:pt x="83" y="744"/>
                          <a:pt x="79" y="745"/>
                          <a:pt x="74" y="747"/>
                        </a:cubicBezTo>
                        <a:cubicBezTo>
                          <a:pt x="70" y="748"/>
                          <a:pt x="68" y="750"/>
                          <a:pt x="65" y="750"/>
                        </a:cubicBezTo>
                        <a:cubicBezTo>
                          <a:pt x="60" y="750"/>
                          <a:pt x="60" y="750"/>
                          <a:pt x="60" y="750"/>
                        </a:cubicBezTo>
                        <a:cubicBezTo>
                          <a:pt x="50" y="748"/>
                          <a:pt x="50" y="748"/>
                          <a:pt x="50" y="748"/>
                        </a:cubicBezTo>
                        <a:cubicBezTo>
                          <a:pt x="48" y="748"/>
                          <a:pt x="48" y="751"/>
                          <a:pt x="47" y="753"/>
                        </a:cubicBezTo>
                        <a:cubicBezTo>
                          <a:pt x="45" y="758"/>
                          <a:pt x="43" y="761"/>
                          <a:pt x="40" y="766"/>
                        </a:cubicBezTo>
                        <a:cubicBezTo>
                          <a:pt x="38" y="770"/>
                          <a:pt x="36" y="771"/>
                          <a:pt x="33" y="775"/>
                        </a:cubicBezTo>
                        <a:cubicBezTo>
                          <a:pt x="32" y="778"/>
                          <a:pt x="32" y="780"/>
                          <a:pt x="30" y="781"/>
                        </a:cubicBezTo>
                        <a:cubicBezTo>
                          <a:pt x="25" y="785"/>
                          <a:pt x="22" y="786"/>
                          <a:pt x="18" y="791"/>
                        </a:cubicBezTo>
                        <a:cubicBezTo>
                          <a:pt x="13" y="795"/>
                          <a:pt x="12" y="799"/>
                          <a:pt x="7" y="803"/>
                        </a:cubicBezTo>
                        <a:cubicBezTo>
                          <a:pt x="4" y="804"/>
                          <a:pt x="2" y="804"/>
                          <a:pt x="0" y="80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60" name="Google Shape;60;p4"/>
                  <p:cNvSpPr/>
                  <p:nvPr/>
                </p:nvSpPr>
                <p:spPr>
                  <a:xfrm>
                    <a:off x="5019675" y="3025775"/>
                    <a:ext cx="1095375" cy="1033461"/>
                  </a:xfrm>
                  <a:custGeom>
                    <a:avLst/>
                    <a:gdLst/>
                    <a:ahLst/>
                    <a:cxnLst/>
                    <a:rect l="l" t="t" r="r" b="b"/>
                    <a:pathLst>
                      <a:path w="750" h="709" extrusionOk="0">
                        <a:moveTo>
                          <a:pt x="750" y="11"/>
                        </a:moveTo>
                        <a:cubicBezTo>
                          <a:pt x="744" y="18"/>
                          <a:pt x="739" y="24"/>
                          <a:pt x="734" y="33"/>
                        </a:cubicBezTo>
                        <a:cubicBezTo>
                          <a:pt x="731" y="39"/>
                          <a:pt x="727" y="41"/>
                          <a:pt x="727" y="47"/>
                        </a:cubicBezTo>
                        <a:cubicBezTo>
                          <a:pt x="727" y="51"/>
                          <a:pt x="728" y="52"/>
                          <a:pt x="729" y="56"/>
                        </a:cubicBezTo>
                        <a:cubicBezTo>
                          <a:pt x="723" y="57"/>
                          <a:pt x="722" y="62"/>
                          <a:pt x="719" y="67"/>
                        </a:cubicBezTo>
                        <a:cubicBezTo>
                          <a:pt x="717" y="69"/>
                          <a:pt x="716" y="69"/>
                          <a:pt x="715" y="71"/>
                        </a:cubicBezTo>
                        <a:cubicBezTo>
                          <a:pt x="710" y="73"/>
                          <a:pt x="709" y="76"/>
                          <a:pt x="706" y="79"/>
                        </a:cubicBezTo>
                        <a:cubicBezTo>
                          <a:pt x="704" y="81"/>
                          <a:pt x="700" y="80"/>
                          <a:pt x="700" y="83"/>
                        </a:cubicBezTo>
                        <a:cubicBezTo>
                          <a:pt x="700" y="84"/>
                          <a:pt x="701" y="84"/>
                          <a:pt x="701" y="85"/>
                        </a:cubicBezTo>
                        <a:cubicBezTo>
                          <a:pt x="701" y="87"/>
                          <a:pt x="698" y="88"/>
                          <a:pt x="696" y="89"/>
                        </a:cubicBezTo>
                        <a:cubicBezTo>
                          <a:pt x="692" y="92"/>
                          <a:pt x="689" y="95"/>
                          <a:pt x="689" y="101"/>
                        </a:cubicBezTo>
                        <a:cubicBezTo>
                          <a:pt x="689" y="105"/>
                          <a:pt x="692" y="107"/>
                          <a:pt x="692" y="112"/>
                        </a:cubicBezTo>
                        <a:cubicBezTo>
                          <a:pt x="692" y="112"/>
                          <a:pt x="692" y="113"/>
                          <a:pt x="692" y="113"/>
                        </a:cubicBezTo>
                        <a:cubicBezTo>
                          <a:pt x="691" y="110"/>
                          <a:pt x="689" y="107"/>
                          <a:pt x="686" y="107"/>
                        </a:cubicBezTo>
                        <a:cubicBezTo>
                          <a:pt x="684" y="107"/>
                          <a:pt x="683" y="108"/>
                          <a:pt x="681" y="109"/>
                        </a:cubicBezTo>
                        <a:cubicBezTo>
                          <a:pt x="677" y="110"/>
                          <a:pt x="673" y="112"/>
                          <a:pt x="673" y="117"/>
                        </a:cubicBezTo>
                        <a:cubicBezTo>
                          <a:pt x="669" y="117"/>
                          <a:pt x="666" y="119"/>
                          <a:pt x="663" y="123"/>
                        </a:cubicBezTo>
                        <a:cubicBezTo>
                          <a:pt x="661" y="126"/>
                          <a:pt x="659" y="128"/>
                          <a:pt x="659" y="131"/>
                        </a:cubicBezTo>
                        <a:cubicBezTo>
                          <a:pt x="659" y="134"/>
                          <a:pt x="661" y="136"/>
                          <a:pt x="661" y="139"/>
                        </a:cubicBezTo>
                        <a:cubicBezTo>
                          <a:pt x="661" y="143"/>
                          <a:pt x="658" y="144"/>
                          <a:pt x="656" y="147"/>
                        </a:cubicBezTo>
                        <a:cubicBezTo>
                          <a:pt x="652" y="152"/>
                          <a:pt x="652" y="156"/>
                          <a:pt x="649" y="161"/>
                        </a:cubicBezTo>
                        <a:cubicBezTo>
                          <a:pt x="646" y="169"/>
                          <a:pt x="644" y="174"/>
                          <a:pt x="641" y="183"/>
                        </a:cubicBezTo>
                        <a:cubicBezTo>
                          <a:pt x="638" y="191"/>
                          <a:pt x="634" y="195"/>
                          <a:pt x="631" y="203"/>
                        </a:cubicBezTo>
                        <a:cubicBezTo>
                          <a:pt x="629" y="208"/>
                          <a:pt x="628" y="212"/>
                          <a:pt x="625" y="216"/>
                        </a:cubicBezTo>
                        <a:cubicBezTo>
                          <a:pt x="622" y="220"/>
                          <a:pt x="619" y="223"/>
                          <a:pt x="617" y="227"/>
                        </a:cubicBezTo>
                        <a:cubicBezTo>
                          <a:pt x="615" y="230"/>
                          <a:pt x="612" y="232"/>
                          <a:pt x="609" y="232"/>
                        </a:cubicBezTo>
                        <a:cubicBezTo>
                          <a:pt x="607" y="232"/>
                          <a:pt x="607" y="231"/>
                          <a:pt x="606" y="231"/>
                        </a:cubicBezTo>
                        <a:cubicBezTo>
                          <a:pt x="604" y="231"/>
                          <a:pt x="603" y="233"/>
                          <a:pt x="602" y="235"/>
                        </a:cubicBezTo>
                        <a:cubicBezTo>
                          <a:pt x="600" y="238"/>
                          <a:pt x="598" y="241"/>
                          <a:pt x="595" y="244"/>
                        </a:cubicBezTo>
                        <a:cubicBezTo>
                          <a:pt x="594" y="245"/>
                          <a:pt x="594" y="247"/>
                          <a:pt x="592" y="247"/>
                        </a:cubicBezTo>
                        <a:cubicBezTo>
                          <a:pt x="591" y="247"/>
                          <a:pt x="590" y="247"/>
                          <a:pt x="589" y="247"/>
                        </a:cubicBezTo>
                        <a:cubicBezTo>
                          <a:pt x="585" y="247"/>
                          <a:pt x="584" y="249"/>
                          <a:pt x="581" y="251"/>
                        </a:cubicBezTo>
                        <a:cubicBezTo>
                          <a:pt x="574" y="254"/>
                          <a:pt x="569" y="253"/>
                          <a:pt x="563" y="257"/>
                        </a:cubicBezTo>
                        <a:cubicBezTo>
                          <a:pt x="561" y="259"/>
                          <a:pt x="561" y="261"/>
                          <a:pt x="559" y="263"/>
                        </a:cubicBezTo>
                        <a:cubicBezTo>
                          <a:pt x="556" y="265"/>
                          <a:pt x="554" y="265"/>
                          <a:pt x="551" y="266"/>
                        </a:cubicBezTo>
                        <a:cubicBezTo>
                          <a:pt x="548" y="268"/>
                          <a:pt x="548" y="270"/>
                          <a:pt x="547" y="273"/>
                        </a:cubicBezTo>
                        <a:cubicBezTo>
                          <a:pt x="545" y="276"/>
                          <a:pt x="543" y="277"/>
                          <a:pt x="542" y="280"/>
                        </a:cubicBezTo>
                        <a:cubicBezTo>
                          <a:pt x="540" y="286"/>
                          <a:pt x="541" y="289"/>
                          <a:pt x="539" y="294"/>
                        </a:cubicBezTo>
                        <a:cubicBezTo>
                          <a:pt x="536" y="304"/>
                          <a:pt x="534" y="311"/>
                          <a:pt x="534" y="321"/>
                        </a:cubicBezTo>
                        <a:cubicBezTo>
                          <a:pt x="534" y="329"/>
                          <a:pt x="535" y="334"/>
                          <a:pt x="537" y="342"/>
                        </a:cubicBezTo>
                        <a:cubicBezTo>
                          <a:pt x="538" y="347"/>
                          <a:pt x="537" y="350"/>
                          <a:pt x="539" y="355"/>
                        </a:cubicBezTo>
                        <a:cubicBezTo>
                          <a:pt x="541" y="359"/>
                          <a:pt x="546" y="360"/>
                          <a:pt x="548" y="364"/>
                        </a:cubicBezTo>
                        <a:cubicBezTo>
                          <a:pt x="541" y="368"/>
                          <a:pt x="537" y="370"/>
                          <a:pt x="530" y="370"/>
                        </a:cubicBezTo>
                        <a:cubicBezTo>
                          <a:pt x="530" y="371"/>
                          <a:pt x="530" y="371"/>
                          <a:pt x="530" y="371"/>
                        </a:cubicBezTo>
                        <a:cubicBezTo>
                          <a:pt x="531" y="371"/>
                          <a:pt x="531" y="371"/>
                          <a:pt x="532" y="371"/>
                        </a:cubicBezTo>
                        <a:cubicBezTo>
                          <a:pt x="539" y="371"/>
                          <a:pt x="543" y="367"/>
                          <a:pt x="550" y="367"/>
                        </a:cubicBezTo>
                        <a:cubicBezTo>
                          <a:pt x="551" y="367"/>
                          <a:pt x="552" y="368"/>
                          <a:pt x="553" y="368"/>
                        </a:cubicBezTo>
                        <a:cubicBezTo>
                          <a:pt x="555" y="368"/>
                          <a:pt x="556" y="368"/>
                          <a:pt x="557" y="368"/>
                        </a:cubicBezTo>
                        <a:cubicBezTo>
                          <a:pt x="563" y="368"/>
                          <a:pt x="565" y="372"/>
                          <a:pt x="570" y="373"/>
                        </a:cubicBezTo>
                        <a:cubicBezTo>
                          <a:pt x="577" y="375"/>
                          <a:pt x="580" y="378"/>
                          <a:pt x="586" y="381"/>
                        </a:cubicBezTo>
                        <a:cubicBezTo>
                          <a:pt x="589" y="382"/>
                          <a:pt x="591" y="382"/>
                          <a:pt x="593" y="384"/>
                        </a:cubicBezTo>
                        <a:cubicBezTo>
                          <a:pt x="598" y="389"/>
                          <a:pt x="599" y="394"/>
                          <a:pt x="599" y="401"/>
                        </a:cubicBezTo>
                        <a:cubicBezTo>
                          <a:pt x="599" y="410"/>
                          <a:pt x="597" y="417"/>
                          <a:pt x="590" y="424"/>
                        </a:cubicBezTo>
                        <a:cubicBezTo>
                          <a:pt x="586" y="427"/>
                          <a:pt x="583" y="431"/>
                          <a:pt x="578" y="431"/>
                        </a:cubicBezTo>
                        <a:cubicBezTo>
                          <a:pt x="573" y="431"/>
                          <a:pt x="571" y="425"/>
                          <a:pt x="570" y="420"/>
                        </a:cubicBezTo>
                        <a:cubicBezTo>
                          <a:pt x="570" y="416"/>
                          <a:pt x="571" y="413"/>
                          <a:pt x="569" y="410"/>
                        </a:cubicBezTo>
                        <a:cubicBezTo>
                          <a:pt x="568" y="410"/>
                          <a:pt x="568" y="410"/>
                          <a:pt x="568" y="410"/>
                        </a:cubicBezTo>
                        <a:cubicBezTo>
                          <a:pt x="568" y="413"/>
                          <a:pt x="566" y="415"/>
                          <a:pt x="566" y="418"/>
                        </a:cubicBezTo>
                        <a:cubicBezTo>
                          <a:pt x="566" y="424"/>
                          <a:pt x="571" y="427"/>
                          <a:pt x="573" y="432"/>
                        </a:cubicBezTo>
                        <a:cubicBezTo>
                          <a:pt x="572" y="433"/>
                          <a:pt x="571" y="434"/>
                          <a:pt x="569" y="434"/>
                        </a:cubicBezTo>
                        <a:cubicBezTo>
                          <a:pt x="562" y="434"/>
                          <a:pt x="558" y="430"/>
                          <a:pt x="551" y="428"/>
                        </a:cubicBezTo>
                        <a:cubicBezTo>
                          <a:pt x="546" y="426"/>
                          <a:pt x="543" y="424"/>
                          <a:pt x="539" y="421"/>
                        </a:cubicBezTo>
                        <a:cubicBezTo>
                          <a:pt x="537" y="419"/>
                          <a:pt x="538" y="416"/>
                          <a:pt x="536" y="416"/>
                        </a:cubicBezTo>
                        <a:cubicBezTo>
                          <a:pt x="532" y="416"/>
                          <a:pt x="529" y="417"/>
                          <a:pt x="525" y="417"/>
                        </a:cubicBezTo>
                        <a:cubicBezTo>
                          <a:pt x="520" y="417"/>
                          <a:pt x="520" y="417"/>
                          <a:pt x="520" y="417"/>
                        </a:cubicBezTo>
                        <a:cubicBezTo>
                          <a:pt x="491" y="421"/>
                          <a:pt x="491" y="421"/>
                          <a:pt x="491" y="421"/>
                        </a:cubicBezTo>
                        <a:cubicBezTo>
                          <a:pt x="490" y="421"/>
                          <a:pt x="489" y="421"/>
                          <a:pt x="488" y="420"/>
                        </a:cubicBezTo>
                        <a:cubicBezTo>
                          <a:pt x="496" y="414"/>
                          <a:pt x="503" y="414"/>
                          <a:pt x="514" y="413"/>
                        </a:cubicBezTo>
                        <a:cubicBezTo>
                          <a:pt x="519" y="412"/>
                          <a:pt x="522" y="410"/>
                          <a:pt x="527" y="409"/>
                        </a:cubicBezTo>
                        <a:cubicBezTo>
                          <a:pt x="526" y="406"/>
                          <a:pt x="524" y="405"/>
                          <a:pt x="522" y="403"/>
                        </a:cubicBezTo>
                        <a:cubicBezTo>
                          <a:pt x="520" y="402"/>
                          <a:pt x="520" y="399"/>
                          <a:pt x="518" y="399"/>
                        </a:cubicBezTo>
                        <a:cubicBezTo>
                          <a:pt x="516" y="399"/>
                          <a:pt x="516" y="401"/>
                          <a:pt x="515" y="402"/>
                        </a:cubicBezTo>
                        <a:cubicBezTo>
                          <a:pt x="514" y="403"/>
                          <a:pt x="512" y="403"/>
                          <a:pt x="511" y="403"/>
                        </a:cubicBezTo>
                        <a:cubicBezTo>
                          <a:pt x="503" y="403"/>
                          <a:pt x="502" y="394"/>
                          <a:pt x="495" y="392"/>
                        </a:cubicBezTo>
                        <a:cubicBezTo>
                          <a:pt x="494" y="394"/>
                          <a:pt x="494" y="395"/>
                          <a:pt x="493" y="397"/>
                        </a:cubicBezTo>
                        <a:cubicBezTo>
                          <a:pt x="490" y="397"/>
                          <a:pt x="489" y="393"/>
                          <a:pt x="486" y="393"/>
                        </a:cubicBezTo>
                        <a:cubicBezTo>
                          <a:pt x="484" y="393"/>
                          <a:pt x="485" y="396"/>
                          <a:pt x="485" y="397"/>
                        </a:cubicBezTo>
                        <a:cubicBezTo>
                          <a:pt x="484" y="399"/>
                          <a:pt x="483" y="399"/>
                          <a:pt x="482" y="400"/>
                        </a:cubicBezTo>
                        <a:cubicBezTo>
                          <a:pt x="480" y="404"/>
                          <a:pt x="478" y="407"/>
                          <a:pt x="478" y="411"/>
                        </a:cubicBezTo>
                        <a:cubicBezTo>
                          <a:pt x="478" y="416"/>
                          <a:pt x="481" y="418"/>
                          <a:pt x="481" y="422"/>
                        </a:cubicBezTo>
                        <a:cubicBezTo>
                          <a:pt x="483" y="421"/>
                          <a:pt x="484" y="420"/>
                          <a:pt x="486" y="419"/>
                        </a:cubicBezTo>
                        <a:cubicBezTo>
                          <a:pt x="487" y="420"/>
                          <a:pt x="488" y="421"/>
                          <a:pt x="488" y="423"/>
                        </a:cubicBezTo>
                        <a:cubicBezTo>
                          <a:pt x="488" y="423"/>
                          <a:pt x="488" y="423"/>
                          <a:pt x="488" y="423"/>
                        </a:cubicBezTo>
                        <a:cubicBezTo>
                          <a:pt x="483" y="423"/>
                          <a:pt x="480" y="426"/>
                          <a:pt x="475" y="426"/>
                        </a:cubicBezTo>
                        <a:cubicBezTo>
                          <a:pt x="467" y="428"/>
                          <a:pt x="463" y="430"/>
                          <a:pt x="456" y="432"/>
                        </a:cubicBezTo>
                        <a:cubicBezTo>
                          <a:pt x="452" y="434"/>
                          <a:pt x="449" y="433"/>
                          <a:pt x="446" y="435"/>
                        </a:cubicBezTo>
                        <a:cubicBezTo>
                          <a:pt x="442" y="437"/>
                          <a:pt x="441" y="439"/>
                          <a:pt x="437" y="441"/>
                        </a:cubicBezTo>
                        <a:cubicBezTo>
                          <a:pt x="428" y="446"/>
                          <a:pt x="423" y="448"/>
                          <a:pt x="414" y="453"/>
                        </a:cubicBezTo>
                        <a:cubicBezTo>
                          <a:pt x="410" y="455"/>
                          <a:pt x="408" y="457"/>
                          <a:pt x="403" y="459"/>
                        </a:cubicBezTo>
                        <a:cubicBezTo>
                          <a:pt x="400" y="463"/>
                          <a:pt x="398" y="463"/>
                          <a:pt x="394" y="466"/>
                        </a:cubicBezTo>
                        <a:cubicBezTo>
                          <a:pt x="381" y="474"/>
                          <a:pt x="372" y="477"/>
                          <a:pt x="359" y="486"/>
                        </a:cubicBezTo>
                        <a:cubicBezTo>
                          <a:pt x="355" y="488"/>
                          <a:pt x="352" y="489"/>
                          <a:pt x="349" y="491"/>
                        </a:cubicBezTo>
                        <a:cubicBezTo>
                          <a:pt x="338" y="500"/>
                          <a:pt x="333" y="507"/>
                          <a:pt x="321" y="514"/>
                        </a:cubicBezTo>
                        <a:cubicBezTo>
                          <a:pt x="314" y="519"/>
                          <a:pt x="311" y="524"/>
                          <a:pt x="307" y="531"/>
                        </a:cubicBezTo>
                        <a:cubicBezTo>
                          <a:pt x="305" y="535"/>
                          <a:pt x="302" y="537"/>
                          <a:pt x="302" y="541"/>
                        </a:cubicBezTo>
                        <a:cubicBezTo>
                          <a:pt x="302" y="544"/>
                          <a:pt x="305" y="545"/>
                          <a:pt x="305" y="548"/>
                        </a:cubicBezTo>
                        <a:cubicBezTo>
                          <a:pt x="305" y="553"/>
                          <a:pt x="301" y="555"/>
                          <a:pt x="299" y="560"/>
                        </a:cubicBezTo>
                        <a:cubicBezTo>
                          <a:pt x="292" y="572"/>
                          <a:pt x="288" y="579"/>
                          <a:pt x="288" y="592"/>
                        </a:cubicBezTo>
                        <a:cubicBezTo>
                          <a:pt x="288" y="597"/>
                          <a:pt x="288" y="597"/>
                          <a:pt x="288" y="597"/>
                        </a:cubicBezTo>
                        <a:cubicBezTo>
                          <a:pt x="291" y="615"/>
                          <a:pt x="291" y="615"/>
                          <a:pt x="291" y="615"/>
                        </a:cubicBezTo>
                        <a:cubicBezTo>
                          <a:pt x="291" y="618"/>
                          <a:pt x="290" y="620"/>
                          <a:pt x="290" y="623"/>
                        </a:cubicBezTo>
                        <a:cubicBezTo>
                          <a:pt x="290" y="626"/>
                          <a:pt x="290" y="628"/>
                          <a:pt x="290" y="632"/>
                        </a:cubicBezTo>
                        <a:cubicBezTo>
                          <a:pt x="290" y="633"/>
                          <a:pt x="290" y="634"/>
                          <a:pt x="290" y="635"/>
                        </a:cubicBezTo>
                        <a:cubicBezTo>
                          <a:pt x="290" y="641"/>
                          <a:pt x="290" y="641"/>
                          <a:pt x="290" y="641"/>
                        </a:cubicBezTo>
                        <a:cubicBezTo>
                          <a:pt x="290" y="651"/>
                          <a:pt x="288" y="657"/>
                          <a:pt x="285" y="664"/>
                        </a:cubicBezTo>
                        <a:cubicBezTo>
                          <a:pt x="285" y="664"/>
                          <a:pt x="285" y="664"/>
                          <a:pt x="285" y="664"/>
                        </a:cubicBezTo>
                        <a:cubicBezTo>
                          <a:pt x="278" y="660"/>
                          <a:pt x="272" y="662"/>
                          <a:pt x="263" y="660"/>
                        </a:cubicBezTo>
                        <a:cubicBezTo>
                          <a:pt x="258" y="659"/>
                          <a:pt x="255" y="657"/>
                          <a:pt x="249" y="656"/>
                        </a:cubicBezTo>
                        <a:cubicBezTo>
                          <a:pt x="245" y="656"/>
                          <a:pt x="243" y="652"/>
                          <a:pt x="240" y="652"/>
                        </a:cubicBezTo>
                        <a:cubicBezTo>
                          <a:pt x="237" y="652"/>
                          <a:pt x="236" y="656"/>
                          <a:pt x="233" y="656"/>
                        </a:cubicBezTo>
                        <a:cubicBezTo>
                          <a:pt x="230" y="656"/>
                          <a:pt x="228" y="654"/>
                          <a:pt x="225" y="654"/>
                        </a:cubicBezTo>
                        <a:cubicBezTo>
                          <a:pt x="220" y="654"/>
                          <a:pt x="220" y="654"/>
                          <a:pt x="220" y="654"/>
                        </a:cubicBezTo>
                        <a:cubicBezTo>
                          <a:pt x="216" y="654"/>
                          <a:pt x="214" y="653"/>
                          <a:pt x="212" y="655"/>
                        </a:cubicBezTo>
                        <a:cubicBezTo>
                          <a:pt x="211" y="656"/>
                          <a:pt x="211" y="659"/>
                          <a:pt x="209" y="659"/>
                        </a:cubicBezTo>
                        <a:cubicBezTo>
                          <a:pt x="208" y="659"/>
                          <a:pt x="208" y="658"/>
                          <a:pt x="207" y="657"/>
                        </a:cubicBezTo>
                        <a:cubicBezTo>
                          <a:pt x="205" y="660"/>
                          <a:pt x="202" y="660"/>
                          <a:pt x="202" y="663"/>
                        </a:cubicBezTo>
                        <a:cubicBezTo>
                          <a:pt x="202" y="665"/>
                          <a:pt x="203" y="665"/>
                          <a:pt x="203" y="666"/>
                        </a:cubicBezTo>
                        <a:cubicBezTo>
                          <a:pt x="203" y="669"/>
                          <a:pt x="200" y="670"/>
                          <a:pt x="198" y="671"/>
                        </a:cubicBezTo>
                        <a:cubicBezTo>
                          <a:pt x="198" y="673"/>
                          <a:pt x="198" y="674"/>
                          <a:pt x="198" y="677"/>
                        </a:cubicBezTo>
                        <a:cubicBezTo>
                          <a:pt x="198" y="678"/>
                          <a:pt x="198" y="678"/>
                          <a:pt x="198" y="678"/>
                        </a:cubicBezTo>
                        <a:cubicBezTo>
                          <a:pt x="198" y="681"/>
                          <a:pt x="198" y="683"/>
                          <a:pt x="198" y="685"/>
                        </a:cubicBezTo>
                        <a:cubicBezTo>
                          <a:pt x="198" y="689"/>
                          <a:pt x="193" y="690"/>
                          <a:pt x="193" y="694"/>
                        </a:cubicBezTo>
                        <a:cubicBezTo>
                          <a:pt x="193" y="696"/>
                          <a:pt x="195" y="697"/>
                          <a:pt x="195" y="699"/>
                        </a:cubicBezTo>
                        <a:cubicBezTo>
                          <a:pt x="195" y="699"/>
                          <a:pt x="195" y="700"/>
                          <a:pt x="195" y="700"/>
                        </a:cubicBezTo>
                        <a:cubicBezTo>
                          <a:pt x="190" y="701"/>
                          <a:pt x="186" y="700"/>
                          <a:pt x="182" y="703"/>
                        </a:cubicBezTo>
                        <a:cubicBezTo>
                          <a:pt x="179" y="705"/>
                          <a:pt x="179" y="709"/>
                          <a:pt x="176" y="709"/>
                        </a:cubicBezTo>
                        <a:cubicBezTo>
                          <a:pt x="173" y="709"/>
                          <a:pt x="171" y="706"/>
                          <a:pt x="168" y="706"/>
                        </a:cubicBezTo>
                        <a:cubicBezTo>
                          <a:pt x="163" y="698"/>
                          <a:pt x="161" y="693"/>
                          <a:pt x="159" y="685"/>
                        </a:cubicBezTo>
                        <a:cubicBezTo>
                          <a:pt x="158" y="682"/>
                          <a:pt x="157" y="681"/>
                          <a:pt x="157" y="678"/>
                        </a:cubicBezTo>
                        <a:cubicBezTo>
                          <a:pt x="157" y="673"/>
                          <a:pt x="163" y="673"/>
                          <a:pt x="163" y="668"/>
                        </a:cubicBezTo>
                        <a:cubicBezTo>
                          <a:pt x="163" y="664"/>
                          <a:pt x="158" y="662"/>
                          <a:pt x="158" y="658"/>
                        </a:cubicBezTo>
                        <a:cubicBezTo>
                          <a:pt x="158" y="658"/>
                          <a:pt x="158" y="658"/>
                          <a:pt x="157" y="658"/>
                        </a:cubicBezTo>
                        <a:cubicBezTo>
                          <a:pt x="147" y="658"/>
                          <a:pt x="143" y="663"/>
                          <a:pt x="133" y="665"/>
                        </a:cubicBezTo>
                        <a:cubicBezTo>
                          <a:pt x="130" y="665"/>
                          <a:pt x="128" y="664"/>
                          <a:pt x="125" y="665"/>
                        </a:cubicBezTo>
                        <a:cubicBezTo>
                          <a:pt x="123" y="665"/>
                          <a:pt x="123" y="666"/>
                          <a:pt x="122" y="666"/>
                        </a:cubicBezTo>
                        <a:cubicBezTo>
                          <a:pt x="116" y="666"/>
                          <a:pt x="118" y="657"/>
                          <a:pt x="114" y="654"/>
                        </a:cubicBezTo>
                        <a:cubicBezTo>
                          <a:pt x="109" y="650"/>
                          <a:pt x="106" y="647"/>
                          <a:pt x="104" y="641"/>
                        </a:cubicBezTo>
                        <a:cubicBezTo>
                          <a:pt x="103" y="639"/>
                          <a:pt x="104" y="637"/>
                          <a:pt x="103" y="634"/>
                        </a:cubicBezTo>
                        <a:cubicBezTo>
                          <a:pt x="101" y="625"/>
                          <a:pt x="96" y="621"/>
                          <a:pt x="96" y="612"/>
                        </a:cubicBezTo>
                        <a:cubicBezTo>
                          <a:pt x="96" y="608"/>
                          <a:pt x="96" y="608"/>
                          <a:pt x="96" y="608"/>
                        </a:cubicBezTo>
                        <a:cubicBezTo>
                          <a:pt x="96" y="605"/>
                          <a:pt x="97" y="603"/>
                          <a:pt x="96" y="600"/>
                        </a:cubicBezTo>
                        <a:cubicBezTo>
                          <a:pt x="94" y="597"/>
                          <a:pt x="90" y="598"/>
                          <a:pt x="87" y="598"/>
                        </a:cubicBezTo>
                        <a:cubicBezTo>
                          <a:pt x="83" y="598"/>
                          <a:pt x="82" y="603"/>
                          <a:pt x="77" y="603"/>
                        </a:cubicBezTo>
                        <a:cubicBezTo>
                          <a:pt x="72" y="603"/>
                          <a:pt x="68" y="600"/>
                          <a:pt x="64" y="596"/>
                        </a:cubicBezTo>
                        <a:cubicBezTo>
                          <a:pt x="64" y="597"/>
                          <a:pt x="63" y="598"/>
                          <a:pt x="63" y="598"/>
                        </a:cubicBezTo>
                        <a:cubicBezTo>
                          <a:pt x="63" y="603"/>
                          <a:pt x="63" y="606"/>
                          <a:pt x="63" y="611"/>
                        </a:cubicBezTo>
                        <a:cubicBezTo>
                          <a:pt x="65" y="613"/>
                          <a:pt x="65" y="614"/>
                          <a:pt x="67" y="616"/>
                        </a:cubicBezTo>
                        <a:cubicBezTo>
                          <a:pt x="64" y="617"/>
                          <a:pt x="63" y="619"/>
                          <a:pt x="60" y="619"/>
                        </a:cubicBezTo>
                        <a:cubicBezTo>
                          <a:pt x="59" y="619"/>
                          <a:pt x="58" y="617"/>
                          <a:pt x="57" y="617"/>
                        </a:cubicBezTo>
                        <a:cubicBezTo>
                          <a:pt x="40" y="617"/>
                          <a:pt x="40" y="617"/>
                          <a:pt x="40" y="617"/>
                        </a:cubicBezTo>
                        <a:cubicBezTo>
                          <a:pt x="35" y="617"/>
                          <a:pt x="33" y="623"/>
                          <a:pt x="28" y="623"/>
                        </a:cubicBezTo>
                        <a:cubicBezTo>
                          <a:pt x="26" y="623"/>
                          <a:pt x="26" y="623"/>
                          <a:pt x="26" y="623"/>
                        </a:cubicBezTo>
                        <a:cubicBezTo>
                          <a:pt x="26" y="620"/>
                          <a:pt x="24" y="619"/>
                          <a:pt x="24" y="616"/>
                        </a:cubicBezTo>
                        <a:cubicBezTo>
                          <a:pt x="23" y="613"/>
                          <a:pt x="23" y="610"/>
                          <a:pt x="21" y="610"/>
                        </a:cubicBezTo>
                        <a:cubicBezTo>
                          <a:pt x="15" y="610"/>
                          <a:pt x="12" y="612"/>
                          <a:pt x="7" y="612"/>
                        </a:cubicBezTo>
                        <a:cubicBezTo>
                          <a:pt x="7" y="613"/>
                          <a:pt x="7" y="613"/>
                          <a:pt x="7" y="614"/>
                        </a:cubicBezTo>
                        <a:cubicBezTo>
                          <a:pt x="7" y="617"/>
                          <a:pt x="7" y="618"/>
                          <a:pt x="7" y="621"/>
                        </a:cubicBezTo>
                        <a:cubicBezTo>
                          <a:pt x="7" y="622"/>
                          <a:pt x="7" y="623"/>
                          <a:pt x="7" y="624"/>
                        </a:cubicBezTo>
                        <a:cubicBezTo>
                          <a:pt x="2" y="618"/>
                          <a:pt x="0" y="613"/>
                          <a:pt x="0" y="606"/>
                        </a:cubicBezTo>
                        <a:cubicBezTo>
                          <a:pt x="0" y="602"/>
                          <a:pt x="4" y="600"/>
                          <a:pt x="4" y="596"/>
                        </a:cubicBezTo>
                        <a:cubicBezTo>
                          <a:pt x="4" y="595"/>
                          <a:pt x="3" y="594"/>
                          <a:pt x="3" y="592"/>
                        </a:cubicBezTo>
                        <a:cubicBezTo>
                          <a:pt x="3" y="590"/>
                          <a:pt x="3" y="589"/>
                          <a:pt x="3" y="587"/>
                        </a:cubicBezTo>
                        <a:cubicBezTo>
                          <a:pt x="3" y="586"/>
                          <a:pt x="2" y="586"/>
                          <a:pt x="2" y="584"/>
                        </a:cubicBezTo>
                        <a:cubicBezTo>
                          <a:pt x="2" y="583"/>
                          <a:pt x="2" y="582"/>
                          <a:pt x="2" y="580"/>
                        </a:cubicBezTo>
                        <a:cubicBezTo>
                          <a:pt x="8" y="576"/>
                          <a:pt x="14" y="580"/>
                          <a:pt x="21" y="576"/>
                        </a:cubicBezTo>
                        <a:cubicBezTo>
                          <a:pt x="23" y="575"/>
                          <a:pt x="23" y="573"/>
                          <a:pt x="24" y="570"/>
                        </a:cubicBezTo>
                        <a:cubicBezTo>
                          <a:pt x="25" y="568"/>
                          <a:pt x="27" y="567"/>
                          <a:pt x="28" y="564"/>
                        </a:cubicBezTo>
                        <a:cubicBezTo>
                          <a:pt x="28" y="562"/>
                          <a:pt x="29" y="562"/>
                          <a:pt x="29" y="560"/>
                        </a:cubicBezTo>
                        <a:cubicBezTo>
                          <a:pt x="29" y="559"/>
                          <a:pt x="29" y="559"/>
                          <a:pt x="29" y="558"/>
                        </a:cubicBezTo>
                        <a:cubicBezTo>
                          <a:pt x="29" y="558"/>
                          <a:pt x="29" y="557"/>
                          <a:pt x="29" y="556"/>
                        </a:cubicBezTo>
                        <a:cubicBezTo>
                          <a:pt x="29" y="554"/>
                          <a:pt x="32" y="554"/>
                          <a:pt x="32" y="551"/>
                        </a:cubicBezTo>
                        <a:cubicBezTo>
                          <a:pt x="32" y="549"/>
                          <a:pt x="34" y="547"/>
                          <a:pt x="34" y="544"/>
                        </a:cubicBezTo>
                        <a:cubicBezTo>
                          <a:pt x="34" y="538"/>
                          <a:pt x="34" y="538"/>
                          <a:pt x="34" y="538"/>
                        </a:cubicBezTo>
                        <a:cubicBezTo>
                          <a:pt x="34" y="535"/>
                          <a:pt x="34" y="534"/>
                          <a:pt x="35" y="531"/>
                        </a:cubicBezTo>
                        <a:cubicBezTo>
                          <a:pt x="35" y="528"/>
                          <a:pt x="35" y="528"/>
                          <a:pt x="35" y="528"/>
                        </a:cubicBezTo>
                        <a:cubicBezTo>
                          <a:pt x="35" y="526"/>
                          <a:pt x="35" y="525"/>
                          <a:pt x="35" y="523"/>
                        </a:cubicBezTo>
                        <a:cubicBezTo>
                          <a:pt x="35" y="513"/>
                          <a:pt x="35" y="513"/>
                          <a:pt x="35" y="513"/>
                        </a:cubicBezTo>
                        <a:cubicBezTo>
                          <a:pt x="35" y="508"/>
                          <a:pt x="30" y="507"/>
                          <a:pt x="30" y="502"/>
                        </a:cubicBezTo>
                        <a:cubicBezTo>
                          <a:pt x="30" y="501"/>
                          <a:pt x="32" y="501"/>
                          <a:pt x="33" y="500"/>
                        </a:cubicBezTo>
                        <a:cubicBezTo>
                          <a:pt x="36" y="495"/>
                          <a:pt x="37" y="492"/>
                          <a:pt x="40" y="488"/>
                        </a:cubicBezTo>
                        <a:cubicBezTo>
                          <a:pt x="41" y="486"/>
                          <a:pt x="42" y="486"/>
                          <a:pt x="43" y="485"/>
                        </a:cubicBezTo>
                        <a:cubicBezTo>
                          <a:pt x="44" y="482"/>
                          <a:pt x="45" y="480"/>
                          <a:pt x="46" y="477"/>
                        </a:cubicBezTo>
                        <a:cubicBezTo>
                          <a:pt x="46" y="475"/>
                          <a:pt x="48" y="475"/>
                          <a:pt x="49" y="474"/>
                        </a:cubicBezTo>
                        <a:cubicBezTo>
                          <a:pt x="50" y="471"/>
                          <a:pt x="51" y="469"/>
                          <a:pt x="53" y="469"/>
                        </a:cubicBezTo>
                        <a:cubicBezTo>
                          <a:pt x="53" y="466"/>
                          <a:pt x="55" y="463"/>
                          <a:pt x="57" y="462"/>
                        </a:cubicBezTo>
                        <a:cubicBezTo>
                          <a:pt x="57" y="461"/>
                          <a:pt x="56" y="461"/>
                          <a:pt x="56" y="459"/>
                        </a:cubicBezTo>
                        <a:cubicBezTo>
                          <a:pt x="56" y="458"/>
                          <a:pt x="57" y="457"/>
                          <a:pt x="57" y="455"/>
                        </a:cubicBezTo>
                        <a:cubicBezTo>
                          <a:pt x="57" y="452"/>
                          <a:pt x="56" y="451"/>
                          <a:pt x="56" y="447"/>
                        </a:cubicBezTo>
                        <a:cubicBezTo>
                          <a:pt x="56" y="447"/>
                          <a:pt x="56" y="447"/>
                          <a:pt x="56" y="447"/>
                        </a:cubicBezTo>
                        <a:cubicBezTo>
                          <a:pt x="59" y="444"/>
                          <a:pt x="62" y="443"/>
                          <a:pt x="64" y="438"/>
                        </a:cubicBezTo>
                        <a:cubicBezTo>
                          <a:pt x="65" y="436"/>
                          <a:pt x="66" y="433"/>
                          <a:pt x="69" y="432"/>
                        </a:cubicBezTo>
                        <a:cubicBezTo>
                          <a:pt x="71" y="432"/>
                          <a:pt x="71" y="429"/>
                          <a:pt x="73" y="428"/>
                        </a:cubicBezTo>
                        <a:cubicBezTo>
                          <a:pt x="74" y="427"/>
                          <a:pt x="75" y="428"/>
                          <a:pt x="76" y="426"/>
                        </a:cubicBezTo>
                        <a:cubicBezTo>
                          <a:pt x="79" y="423"/>
                          <a:pt x="79" y="418"/>
                          <a:pt x="83" y="418"/>
                        </a:cubicBezTo>
                        <a:cubicBezTo>
                          <a:pt x="83" y="418"/>
                          <a:pt x="84" y="419"/>
                          <a:pt x="84" y="419"/>
                        </a:cubicBezTo>
                        <a:cubicBezTo>
                          <a:pt x="86" y="419"/>
                          <a:pt x="85" y="417"/>
                          <a:pt x="86" y="416"/>
                        </a:cubicBezTo>
                        <a:cubicBezTo>
                          <a:pt x="87" y="414"/>
                          <a:pt x="89" y="414"/>
                          <a:pt x="91" y="412"/>
                        </a:cubicBezTo>
                        <a:cubicBezTo>
                          <a:pt x="93" y="409"/>
                          <a:pt x="96" y="409"/>
                          <a:pt x="98" y="406"/>
                        </a:cubicBezTo>
                        <a:cubicBezTo>
                          <a:pt x="101" y="404"/>
                          <a:pt x="100" y="400"/>
                          <a:pt x="102" y="398"/>
                        </a:cubicBezTo>
                        <a:cubicBezTo>
                          <a:pt x="104" y="396"/>
                          <a:pt x="107" y="395"/>
                          <a:pt x="107" y="392"/>
                        </a:cubicBezTo>
                        <a:cubicBezTo>
                          <a:pt x="107" y="388"/>
                          <a:pt x="107" y="388"/>
                          <a:pt x="107" y="388"/>
                        </a:cubicBezTo>
                        <a:cubicBezTo>
                          <a:pt x="107" y="384"/>
                          <a:pt x="112" y="384"/>
                          <a:pt x="115" y="382"/>
                        </a:cubicBezTo>
                        <a:cubicBezTo>
                          <a:pt x="118" y="380"/>
                          <a:pt x="118" y="378"/>
                          <a:pt x="118" y="375"/>
                        </a:cubicBezTo>
                        <a:cubicBezTo>
                          <a:pt x="118" y="372"/>
                          <a:pt x="117" y="371"/>
                          <a:pt x="117" y="368"/>
                        </a:cubicBezTo>
                        <a:cubicBezTo>
                          <a:pt x="117" y="366"/>
                          <a:pt x="121" y="366"/>
                          <a:pt x="123" y="364"/>
                        </a:cubicBezTo>
                        <a:cubicBezTo>
                          <a:pt x="125" y="363"/>
                          <a:pt x="125" y="361"/>
                          <a:pt x="127" y="360"/>
                        </a:cubicBezTo>
                        <a:cubicBezTo>
                          <a:pt x="131" y="358"/>
                          <a:pt x="134" y="358"/>
                          <a:pt x="136" y="354"/>
                        </a:cubicBezTo>
                        <a:cubicBezTo>
                          <a:pt x="137" y="352"/>
                          <a:pt x="137" y="350"/>
                          <a:pt x="138" y="349"/>
                        </a:cubicBezTo>
                        <a:cubicBezTo>
                          <a:pt x="141" y="345"/>
                          <a:pt x="145" y="346"/>
                          <a:pt x="150" y="345"/>
                        </a:cubicBezTo>
                        <a:cubicBezTo>
                          <a:pt x="152" y="345"/>
                          <a:pt x="153" y="343"/>
                          <a:pt x="154" y="343"/>
                        </a:cubicBezTo>
                        <a:cubicBezTo>
                          <a:pt x="157" y="343"/>
                          <a:pt x="157" y="346"/>
                          <a:pt x="160" y="346"/>
                        </a:cubicBezTo>
                        <a:cubicBezTo>
                          <a:pt x="164" y="346"/>
                          <a:pt x="164" y="341"/>
                          <a:pt x="168" y="339"/>
                        </a:cubicBezTo>
                        <a:cubicBezTo>
                          <a:pt x="171" y="337"/>
                          <a:pt x="173" y="337"/>
                          <a:pt x="175" y="334"/>
                        </a:cubicBezTo>
                        <a:cubicBezTo>
                          <a:pt x="177" y="333"/>
                          <a:pt x="176" y="331"/>
                          <a:pt x="178" y="330"/>
                        </a:cubicBezTo>
                        <a:cubicBezTo>
                          <a:pt x="179" y="329"/>
                          <a:pt x="181" y="330"/>
                          <a:pt x="182" y="329"/>
                        </a:cubicBezTo>
                        <a:cubicBezTo>
                          <a:pt x="184" y="328"/>
                          <a:pt x="184" y="325"/>
                          <a:pt x="187" y="325"/>
                        </a:cubicBezTo>
                        <a:cubicBezTo>
                          <a:pt x="189" y="325"/>
                          <a:pt x="190" y="327"/>
                          <a:pt x="192" y="327"/>
                        </a:cubicBezTo>
                        <a:cubicBezTo>
                          <a:pt x="192" y="327"/>
                          <a:pt x="193" y="326"/>
                          <a:pt x="193" y="326"/>
                        </a:cubicBezTo>
                        <a:cubicBezTo>
                          <a:pt x="196" y="326"/>
                          <a:pt x="196" y="330"/>
                          <a:pt x="198" y="330"/>
                        </a:cubicBezTo>
                        <a:cubicBezTo>
                          <a:pt x="201" y="330"/>
                          <a:pt x="201" y="326"/>
                          <a:pt x="202" y="324"/>
                        </a:cubicBezTo>
                        <a:cubicBezTo>
                          <a:pt x="203" y="322"/>
                          <a:pt x="205" y="321"/>
                          <a:pt x="205" y="319"/>
                        </a:cubicBezTo>
                        <a:cubicBezTo>
                          <a:pt x="206" y="317"/>
                          <a:pt x="206" y="315"/>
                          <a:pt x="208" y="313"/>
                        </a:cubicBezTo>
                        <a:cubicBezTo>
                          <a:pt x="211" y="310"/>
                          <a:pt x="216" y="310"/>
                          <a:pt x="216" y="305"/>
                        </a:cubicBezTo>
                        <a:cubicBezTo>
                          <a:pt x="217" y="305"/>
                          <a:pt x="217" y="305"/>
                          <a:pt x="217" y="305"/>
                        </a:cubicBezTo>
                        <a:cubicBezTo>
                          <a:pt x="218" y="305"/>
                          <a:pt x="219" y="305"/>
                          <a:pt x="220" y="305"/>
                        </a:cubicBezTo>
                        <a:cubicBezTo>
                          <a:pt x="223" y="305"/>
                          <a:pt x="224" y="301"/>
                          <a:pt x="227" y="301"/>
                        </a:cubicBezTo>
                        <a:cubicBezTo>
                          <a:pt x="229" y="301"/>
                          <a:pt x="229" y="301"/>
                          <a:pt x="230" y="301"/>
                        </a:cubicBezTo>
                        <a:cubicBezTo>
                          <a:pt x="236" y="301"/>
                          <a:pt x="237" y="296"/>
                          <a:pt x="242" y="294"/>
                        </a:cubicBezTo>
                        <a:cubicBezTo>
                          <a:pt x="242" y="293"/>
                          <a:pt x="242" y="293"/>
                          <a:pt x="242" y="292"/>
                        </a:cubicBezTo>
                        <a:cubicBezTo>
                          <a:pt x="242" y="289"/>
                          <a:pt x="244" y="287"/>
                          <a:pt x="247" y="285"/>
                        </a:cubicBezTo>
                        <a:cubicBezTo>
                          <a:pt x="249" y="283"/>
                          <a:pt x="250" y="280"/>
                          <a:pt x="252" y="280"/>
                        </a:cubicBezTo>
                        <a:cubicBezTo>
                          <a:pt x="254" y="280"/>
                          <a:pt x="255" y="283"/>
                          <a:pt x="255" y="285"/>
                        </a:cubicBezTo>
                        <a:cubicBezTo>
                          <a:pt x="260" y="284"/>
                          <a:pt x="262" y="279"/>
                          <a:pt x="264" y="274"/>
                        </a:cubicBezTo>
                        <a:cubicBezTo>
                          <a:pt x="266" y="272"/>
                          <a:pt x="269" y="272"/>
                          <a:pt x="269" y="269"/>
                        </a:cubicBezTo>
                        <a:cubicBezTo>
                          <a:pt x="269" y="268"/>
                          <a:pt x="268" y="268"/>
                          <a:pt x="268" y="267"/>
                        </a:cubicBezTo>
                        <a:cubicBezTo>
                          <a:pt x="268" y="262"/>
                          <a:pt x="272" y="260"/>
                          <a:pt x="275" y="258"/>
                        </a:cubicBezTo>
                        <a:cubicBezTo>
                          <a:pt x="278" y="257"/>
                          <a:pt x="278" y="254"/>
                          <a:pt x="281" y="254"/>
                        </a:cubicBezTo>
                        <a:cubicBezTo>
                          <a:pt x="282" y="254"/>
                          <a:pt x="282" y="255"/>
                          <a:pt x="283" y="255"/>
                        </a:cubicBezTo>
                        <a:cubicBezTo>
                          <a:pt x="286" y="255"/>
                          <a:pt x="287" y="251"/>
                          <a:pt x="290" y="251"/>
                        </a:cubicBezTo>
                        <a:cubicBezTo>
                          <a:pt x="297" y="248"/>
                          <a:pt x="299" y="241"/>
                          <a:pt x="302" y="234"/>
                        </a:cubicBezTo>
                        <a:cubicBezTo>
                          <a:pt x="304" y="231"/>
                          <a:pt x="306" y="231"/>
                          <a:pt x="309" y="229"/>
                        </a:cubicBezTo>
                        <a:cubicBezTo>
                          <a:pt x="311" y="227"/>
                          <a:pt x="311" y="223"/>
                          <a:pt x="314" y="223"/>
                        </a:cubicBezTo>
                        <a:cubicBezTo>
                          <a:pt x="315" y="223"/>
                          <a:pt x="315" y="224"/>
                          <a:pt x="316" y="224"/>
                        </a:cubicBezTo>
                        <a:cubicBezTo>
                          <a:pt x="318" y="224"/>
                          <a:pt x="320" y="222"/>
                          <a:pt x="322" y="222"/>
                        </a:cubicBezTo>
                        <a:cubicBezTo>
                          <a:pt x="323" y="222"/>
                          <a:pt x="323" y="224"/>
                          <a:pt x="324" y="225"/>
                        </a:cubicBezTo>
                        <a:cubicBezTo>
                          <a:pt x="327" y="223"/>
                          <a:pt x="330" y="222"/>
                          <a:pt x="332" y="219"/>
                        </a:cubicBezTo>
                        <a:cubicBezTo>
                          <a:pt x="333" y="217"/>
                          <a:pt x="333" y="214"/>
                          <a:pt x="335" y="214"/>
                        </a:cubicBezTo>
                        <a:cubicBezTo>
                          <a:pt x="335" y="214"/>
                          <a:pt x="336" y="215"/>
                          <a:pt x="336" y="215"/>
                        </a:cubicBezTo>
                        <a:cubicBezTo>
                          <a:pt x="339" y="215"/>
                          <a:pt x="338" y="210"/>
                          <a:pt x="340" y="208"/>
                        </a:cubicBezTo>
                        <a:cubicBezTo>
                          <a:pt x="341" y="205"/>
                          <a:pt x="343" y="203"/>
                          <a:pt x="343" y="200"/>
                        </a:cubicBezTo>
                        <a:cubicBezTo>
                          <a:pt x="343" y="193"/>
                          <a:pt x="349" y="189"/>
                          <a:pt x="355" y="187"/>
                        </a:cubicBezTo>
                        <a:cubicBezTo>
                          <a:pt x="357" y="187"/>
                          <a:pt x="358" y="184"/>
                          <a:pt x="360" y="184"/>
                        </a:cubicBezTo>
                        <a:cubicBezTo>
                          <a:pt x="364" y="184"/>
                          <a:pt x="366" y="184"/>
                          <a:pt x="369" y="183"/>
                        </a:cubicBezTo>
                        <a:cubicBezTo>
                          <a:pt x="372" y="182"/>
                          <a:pt x="374" y="182"/>
                          <a:pt x="377" y="182"/>
                        </a:cubicBezTo>
                        <a:cubicBezTo>
                          <a:pt x="378" y="182"/>
                          <a:pt x="379" y="183"/>
                          <a:pt x="380" y="183"/>
                        </a:cubicBezTo>
                        <a:cubicBezTo>
                          <a:pt x="387" y="183"/>
                          <a:pt x="394" y="181"/>
                          <a:pt x="395" y="174"/>
                        </a:cubicBezTo>
                        <a:cubicBezTo>
                          <a:pt x="396" y="174"/>
                          <a:pt x="396" y="174"/>
                          <a:pt x="396" y="174"/>
                        </a:cubicBezTo>
                        <a:cubicBezTo>
                          <a:pt x="398" y="174"/>
                          <a:pt x="399" y="175"/>
                          <a:pt x="401" y="175"/>
                        </a:cubicBezTo>
                        <a:cubicBezTo>
                          <a:pt x="407" y="175"/>
                          <a:pt x="406" y="168"/>
                          <a:pt x="410" y="164"/>
                        </a:cubicBezTo>
                        <a:cubicBezTo>
                          <a:pt x="411" y="162"/>
                          <a:pt x="413" y="163"/>
                          <a:pt x="415" y="161"/>
                        </a:cubicBezTo>
                        <a:cubicBezTo>
                          <a:pt x="417" y="160"/>
                          <a:pt x="418" y="157"/>
                          <a:pt x="421" y="157"/>
                        </a:cubicBezTo>
                        <a:cubicBezTo>
                          <a:pt x="425" y="157"/>
                          <a:pt x="427" y="156"/>
                          <a:pt x="430" y="155"/>
                        </a:cubicBezTo>
                        <a:cubicBezTo>
                          <a:pt x="432" y="154"/>
                          <a:pt x="434" y="154"/>
                          <a:pt x="435" y="153"/>
                        </a:cubicBezTo>
                        <a:cubicBezTo>
                          <a:pt x="437" y="148"/>
                          <a:pt x="438" y="145"/>
                          <a:pt x="441" y="140"/>
                        </a:cubicBezTo>
                        <a:cubicBezTo>
                          <a:pt x="443" y="138"/>
                          <a:pt x="446" y="138"/>
                          <a:pt x="448" y="136"/>
                        </a:cubicBezTo>
                        <a:cubicBezTo>
                          <a:pt x="450" y="134"/>
                          <a:pt x="450" y="131"/>
                          <a:pt x="450" y="128"/>
                        </a:cubicBezTo>
                        <a:cubicBezTo>
                          <a:pt x="451" y="125"/>
                          <a:pt x="454" y="124"/>
                          <a:pt x="456" y="123"/>
                        </a:cubicBezTo>
                        <a:cubicBezTo>
                          <a:pt x="458" y="122"/>
                          <a:pt x="457" y="120"/>
                          <a:pt x="458" y="118"/>
                        </a:cubicBezTo>
                        <a:cubicBezTo>
                          <a:pt x="460" y="117"/>
                          <a:pt x="462" y="118"/>
                          <a:pt x="464" y="117"/>
                        </a:cubicBezTo>
                        <a:cubicBezTo>
                          <a:pt x="467" y="116"/>
                          <a:pt x="469" y="114"/>
                          <a:pt x="471" y="111"/>
                        </a:cubicBezTo>
                        <a:cubicBezTo>
                          <a:pt x="474" y="107"/>
                          <a:pt x="475" y="105"/>
                          <a:pt x="479" y="102"/>
                        </a:cubicBezTo>
                        <a:cubicBezTo>
                          <a:pt x="481" y="102"/>
                          <a:pt x="481" y="100"/>
                          <a:pt x="483" y="100"/>
                        </a:cubicBezTo>
                        <a:cubicBezTo>
                          <a:pt x="484" y="100"/>
                          <a:pt x="484" y="101"/>
                          <a:pt x="485" y="101"/>
                        </a:cubicBezTo>
                        <a:cubicBezTo>
                          <a:pt x="489" y="101"/>
                          <a:pt x="490" y="96"/>
                          <a:pt x="491" y="91"/>
                        </a:cubicBezTo>
                        <a:cubicBezTo>
                          <a:pt x="493" y="86"/>
                          <a:pt x="496" y="85"/>
                          <a:pt x="496" y="80"/>
                        </a:cubicBezTo>
                        <a:cubicBezTo>
                          <a:pt x="496" y="80"/>
                          <a:pt x="496" y="80"/>
                          <a:pt x="496" y="80"/>
                        </a:cubicBezTo>
                        <a:cubicBezTo>
                          <a:pt x="497" y="79"/>
                          <a:pt x="497" y="78"/>
                          <a:pt x="498" y="77"/>
                        </a:cubicBezTo>
                        <a:cubicBezTo>
                          <a:pt x="498" y="77"/>
                          <a:pt x="499" y="77"/>
                          <a:pt x="500" y="77"/>
                        </a:cubicBezTo>
                        <a:cubicBezTo>
                          <a:pt x="502" y="77"/>
                          <a:pt x="502" y="75"/>
                          <a:pt x="503" y="74"/>
                        </a:cubicBezTo>
                        <a:cubicBezTo>
                          <a:pt x="505" y="71"/>
                          <a:pt x="507" y="69"/>
                          <a:pt x="510" y="67"/>
                        </a:cubicBezTo>
                        <a:cubicBezTo>
                          <a:pt x="514" y="64"/>
                          <a:pt x="519" y="64"/>
                          <a:pt x="519" y="59"/>
                        </a:cubicBezTo>
                        <a:cubicBezTo>
                          <a:pt x="519" y="58"/>
                          <a:pt x="518" y="57"/>
                          <a:pt x="518" y="56"/>
                        </a:cubicBezTo>
                        <a:cubicBezTo>
                          <a:pt x="518" y="53"/>
                          <a:pt x="520" y="52"/>
                          <a:pt x="520" y="49"/>
                        </a:cubicBezTo>
                        <a:cubicBezTo>
                          <a:pt x="521" y="45"/>
                          <a:pt x="520" y="39"/>
                          <a:pt x="525" y="39"/>
                        </a:cubicBezTo>
                        <a:cubicBezTo>
                          <a:pt x="527" y="39"/>
                          <a:pt x="527" y="40"/>
                          <a:pt x="528" y="41"/>
                        </a:cubicBezTo>
                        <a:cubicBezTo>
                          <a:pt x="531" y="42"/>
                          <a:pt x="533" y="41"/>
                          <a:pt x="535" y="41"/>
                        </a:cubicBezTo>
                        <a:cubicBezTo>
                          <a:pt x="535" y="41"/>
                          <a:pt x="535" y="41"/>
                          <a:pt x="535" y="41"/>
                        </a:cubicBezTo>
                        <a:cubicBezTo>
                          <a:pt x="535" y="42"/>
                          <a:pt x="535" y="42"/>
                          <a:pt x="535" y="42"/>
                        </a:cubicBezTo>
                        <a:cubicBezTo>
                          <a:pt x="535" y="45"/>
                          <a:pt x="536" y="47"/>
                          <a:pt x="536" y="50"/>
                        </a:cubicBezTo>
                        <a:cubicBezTo>
                          <a:pt x="536" y="52"/>
                          <a:pt x="535" y="56"/>
                          <a:pt x="538" y="56"/>
                        </a:cubicBezTo>
                        <a:cubicBezTo>
                          <a:pt x="541" y="56"/>
                          <a:pt x="542" y="55"/>
                          <a:pt x="545" y="54"/>
                        </a:cubicBezTo>
                        <a:cubicBezTo>
                          <a:pt x="545" y="56"/>
                          <a:pt x="546" y="58"/>
                          <a:pt x="547" y="59"/>
                        </a:cubicBezTo>
                        <a:cubicBezTo>
                          <a:pt x="549" y="59"/>
                          <a:pt x="549" y="59"/>
                          <a:pt x="549" y="59"/>
                        </a:cubicBezTo>
                        <a:cubicBezTo>
                          <a:pt x="551" y="59"/>
                          <a:pt x="551" y="60"/>
                          <a:pt x="551" y="62"/>
                        </a:cubicBezTo>
                        <a:cubicBezTo>
                          <a:pt x="551" y="67"/>
                          <a:pt x="551" y="67"/>
                          <a:pt x="551" y="67"/>
                        </a:cubicBezTo>
                        <a:cubicBezTo>
                          <a:pt x="551" y="70"/>
                          <a:pt x="552" y="71"/>
                          <a:pt x="552" y="74"/>
                        </a:cubicBezTo>
                        <a:cubicBezTo>
                          <a:pt x="554" y="74"/>
                          <a:pt x="556" y="74"/>
                          <a:pt x="556" y="76"/>
                        </a:cubicBezTo>
                        <a:cubicBezTo>
                          <a:pt x="556" y="78"/>
                          <a:pt x="554" y="79"/>
                          <a:pt x="554" y="82"/>
                        </a:cubicBezTo>
                        <a:cubicBezTo>
                          <a:pt x="554" y="84"/>
                          <a:pt x="556" y="87"/>
                          <a:pt x="558" y="87"/>
                        </a:cubicBezTo>
                        <a:cubicBezTo>
                          <a:pt x="560" y="87"/>
                          <a:pt x="561" y="85"/>
                          <a:pt x="563" y="85"/>
                        </a:cubicBezTo>
                        <a:cubicBezTo>
                          <a:pt x="566" y="85"/>
                          <a:pt x="565" y="89"/>
                          <a:pt x="566" y="91"/>
                        </a:cubicBezTo>
                        <a:cubicBezTo>
                          <a:pt x="567" y="93"/>
                          <a:pt x="569" y="93"/>
                          <a:pt x="571" y="95"/>
                        </a:cubicBezTo>
                        <a:cubicBezTo>
                          <a:pt x="571" y="97"/>
                          <a:pt x="571" y="98"/>
                          <a:pt x="572" y="100"/>
                        </a:cubicBezTo>
                        <a:cubicBezTo>
                          <a:pt x="573" y="102"/>
                          <a:pt x="576" y="101"/>
                          <a:pt x="576" y="104"/>
                        </a:cubicBezTo>
                        <a:cubicBezTo>
                          <a:pt x="576" y="107"/>
                          <a:pt x="574" y="109"/>
                          <a:pt x="574" y="112"/>
                        </a:cubicBezTo>
                        <a:cubicBezTo>
                          <a:pt x="574" y="114"/>
                          <a:pt x="577" y="115"/>
                          <a:pt x="578" y="117"/>
                        </a:cubicBezTo>
                        <a:cubicBezTo>
                          <a:pt x="579" y="120"/>
                          <a:pt x="577" y="126"/>
                          <a:pt x="581" y="126"/>
                        </a:cubicBezTo>
                        <a:cubicBezTo>
                          <a:pt x="587" y="126"/>
                          <a:pt x="588" y="120"/>
                          <a:pt x="592" y="116"/>
                        </a:cubicBezTo>
                        <a:cubicBezTo>
                          <a:pt x="595" y="113"/>
                          <a:pt x="600" y="117"/>
                          <a:pt x="603" y="114"/>
                        </a:cubicBezTo>
                        <a:cubicBezTo>
                          <a:pt x="604" y="113"/>
                          <a:pt x="604" y="111"/>
                          <a:pt x="605" y="110"/>
                        </a:cubicBezTo>
                        <a:cubicBezTo>
                          <a:pt x="608" y="108"/>
                          <a:pt x="610" y="109"/>
                          <a:pt x="612" y="107"/>
                        </a:cubicBezTo>
                        <a:cubicBezTo>
                          <a:pt x="613" y="105"/>
                          <a:pt x="612" y="104"/>
                          <a:pt x="613" y="102"/>
                        </a:cubicBezTo>
                        <a:cubicBezTo>
                          <a:pt x="615" y="99"/>
                          <a:pt x="617" y="98"/>
                          <a:pt x="617" y="95"/>
                        </a:cubicBezTo>
                        <a:cubicBezTo>
                          <a:pt x="617" y="92"/>
                          <a:pt x="614" y="91"/>
                          <a:pt x="614" y="88"/>
                        </a:cubicBezTo>
                        <a:cubicBezTo>
                          <a:pt x="614" y="85"/>
                          <a:pt x="617" y="85"/>
                          <a:pt x="620" y="83"/>
                        </a:cubicBezTo>
                        <a:cubicBezTo>
                          <a:pt x="624" y="81"/>
                          <a:pt x="626" y="79"/>
                          <a:pt x="626" y="75"/>
                        </a:cubicBezTo>
                        <a:cubicBezTo>
                          <a:pt x="633" y="75"/>
                          <a:pt x="635" y="69"/>
                          <a:pt x="641" y="67"/>
                        </a:cubicBezTo>
                        <a:cubicBezTo>
                          <a:pt x="645" y="66"/>
                          <a:pt x="648" y="64"/>
                          <a:pt x="652" y="61"/>
                        </a:cubicBezTo>
                        <a:cubicBezTo>
                          <a:pt x="653" y="59"/>
                          <a:pt x="656" y="59"/>
                          <a:pt x="656" y="57"/>
                        </a:cubicBezTo>
                        <a:cubicBezTo>
                          <a:pt x="656" y="53"/>
                          <a:pt x="654" y="51"/>
                          <a:pt x="654" y="48"/>
                        </a:cubicBezTo>
                        <a:cubicBezTo>
                          <a:pt x="654" y="47"/>
                          <a:pt x="655" y="46"/>
                          <a:pt x="655" y="45"/>
                        </a:cubicBezTo>
                        <a:cubicBezTo>
                          <a:pt x="658" y="42"/>
                          <a:pt x="657" y="39"/>
                          <a:pt x="660" y="36"/>
                        </a:cubicBezTo>
                        <a:cubicBezTo>
                          <a:pt x="661" y="34"/>
                          <a:pt x="663" y="35"/>
                          <a:pt x="665" y="34"/>
                        </a:cubicBezTo>
                        <a:cubicBezTo>
                          <a:pt x="668" y="33"/>
                          <a:pt x="668" y="30"/>
                          <a:pt x="669" y="28"/>
                        </a:cubicBezTo>
                        <a:cubicBezTo>
                          <a:pt x="671" y="26"/>
                          <a:pt x="674" y="26"/>
                          <a:pt x="676" y="23"/>
                        </a:cubicBezTo>
                        <a:cubicBezTo>
                          <a:pt x="677" y="22"/>
                          <a:pt x="677" y="21"/>
                          <a:pt x="678" y="21"/>
                        </a:cubicBezTo>
                        <a:cubicBezTo>
                          <a:pt x="679" y="21"/>
                          <a:pt x="679" y="22"/>
                          <a:pt x="680" y="22"/>
                        </a:cubicBezTo>
                        <a:cubicBezTo>
                          <a:pt x="683" y="22"/>
                          <a:pt x="684" y="18"/>
                          <a:pt x="686" y="16"/>
                        </a:cubicBezTo>
                        <a:cubicBezTo>
                          <a:pt x="688" y="14"/>
                          <a:pt x="690" y="14"/>
                          <a:pt x="692" y="12"/>
                        </a:cubicBezTo>
                        <a:cubicBezTo>
                          <a:pt x="695" y="10"/>
                          <a:pt x="693" y="7"/>
                          <a:pt x="695" y="4"/>
                        </a:cubicBezTo>
                        <a:cubicBezTo>
                          <a:pt x="696" y="2"/>
                          <a:pt x="699" y="1"/>
                          <a:pt x="702" y="0"/>
                        </a:cubicBezTo>
                        <a:cubicBezTo>
                          <a:pt x="703" y="2"/>
                          <a:pt x="704" y="3"/>
                          <a:pt x="705" y="5"/>
                        </a:cubicBezTo>
                        <a:cubicBezTo>
                          <a:pt x="705" y="6"/>
                          <a:pt x="705" y="9"/>
                          <a:pt x="707" y="9"/>
                        </a:cubicBezTo>
                        <a:cubicBezTo>
                          <a:pt x="710" y="9"/>
                          <a:pt x="710" y="6"/>
                          <a:pt x="712" y="5"/>
                        </a:cubicBezTo>
                        <a:cubicBezTo>
                          <a:pt x="716" y="4"/>
                          <a:pt x="718" y="4"/>
                          <a:pt x="723" y="4"/>
                        </a:cubicBezTo>
                        <a:cubicBezTo>
                          <a:pt x="726" y="3"/>
                          <a:pt x="727" y="2"/>
                          <a:pt x="731" y="2"/>
                        </a:cubicBezTo>
                        <a:cubicBezTo>
                          <a:pt x="734" y="2"/>
                          <a:pt x="735" y="4"/>
                          <a:pt x="739" y="4"/>
                        </a:cubicBezTo>
                        <a:cubicBezTo>
                          <a:pt x="741" y="4"/>
                          <a:pt x="742" y="4"/>
                          <a:pt x="744" y="4"/>
                        </a:cubicBezTo>
                        <a:cubicBezTo>
                          <a:pt x="748" y="4"/>
                          <a:pt x="748" y="8"/>
                          <a:pt x="750" y="11"/>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61" name="Google Shape;61;p4"/>
                  <p:cNvSpPr/>
                  <p:nvPr/>
                </p:nvSpPr>
                <p:spPr>
                  <a:xfrm>
                    <a:off x="4733925" y="3662363"/>
                    <a:ext cx="701676" cy="896938"/>
                  </a:xfrm>
                  <a:custGeom>
                    <a:avLst/>
                    <a:gdLst/>
                    <a:ahLst/>
                    <a:cxnLst/>
                    <a:rect l="l" t="t" r="r" b="b"/>
                    <a:pathLst>
                      <a:path w="481" h="616" extrusionOk="0">
                        <a:moveTo>
                          <a:pt x="27" y="80"/>
                        </a:moveTo>
                        <a:cubicBezTo>
                          <a:pt x="27" y="80"/>
                          <a:pt x="27" y="81"/>
                          <a:pt x="28" y="81"/>
                        </a:cubicBezTo>
                        <a:cubicBezTo>
                          <a:pt x="31" y="81"/>
                          <a:pt x="33" y="80"/>
                          <a:pt x="35" y="82"/>
                        </a:cubicBezTo>
                        <a:cubicBezTo>
                          <a:pt x="36" y="78"/>
                          <a:pt x="37" y="75"/>
                          <a:pt x="40" y="73"/>
                        </a:cubicBezTo>
                        <a:cubicBezTo>
                          <a:pt x="42" y="72"/>
                          <a:pt x="42" y="70"/>
                          <a:pt x="44" y="70"/>
                        </a:cubicBezTo>
                        <a:cubicBezTo>
                          <a:pt x="47" y="70"/>
                          <a:pt x="48" y="73"/>
                          <a:pt x="52" y="74"/>
                        </a:cubicBezTo>
                        <a:cubicBezTo>
                          <a:pt x="54" y="74"/>
                          <a:pt x="55" y="74"/>
                          <a:pt x="57" y="74"/>
                        </a:cubicBezTo>
                        <a:cubicBezTo>
                          <a:pt x="61" y="75"/>
                          <a:pt x="63" y="78"/>
                          <a:pt x="67" y="80"/>
                        </a:cubicBezTo>
                        <a:cubicBezTo>
                          <a:pt x="71" y="82"/>
                          <a:pt x="73" y="81"/>
                          <a:pt x="77" y="81"/>
                        </a:cubicBezTo>
                        <a:cubicBezTo>
                          <a:pt x="83" y="74"/>
                          <a:pt x="86" y="70"/>
                          <a:pt x="91" y="62"/>
                        </a:cubicBezTo>
                        <a:cubicBezTo>
                          <a:pt x="93" y="58"/>
                          <a:pt x="96" y="56"/>
                          <a:pt x="97" y="51"/>
                        </a:cubicBezTo>
                        <a:cubicBezTo>
                          <a:pt x="99" y="44"/>
                          <a:pt x="97" y="40"/>
                          <a:pt x="100" y="33"/>
                        </a:cubicBezTo>
                        <a:cubicBezTo>
                          <a:pt x="101" y="31"/>
                          <a:pt x="103" y="30"/>
                          <a:pt x="105" y="29"/>
                        </a:cubicBezTo>
                        <a:cubicBezTo>
                          <a:pt x="108" y="28"/>
                          <a:pt x="109" y="26"/>
                          <a:pt x="112" y="26"/>
                        </a:cubicBezTo>
                        <a:cubicBezTo>
                          <a:pt x="116" y="26"/>
                          <a:pt x="116" y="26"/>
                          <a:pt x="116" y="26"/>
                        </a:cubicBezTo>
                        <a:cubicBezTo>
                          <a:pt x="118" y="26"/>
                          <a:pt x="119" y="24"/>
                          <a:pt x="121" y="22"/>
                        </a:cubicBezTo>
                        <a:cubicBezTo>
                          <a:pt x="122" y="21"/>
                          <a:pt x="124" y="21"/>
                          <a:pt x="125" y="20"/>
                        </a:cubicBezTo>
                        <a:cubicBezTo>
                          <a:pt x="127" y="18"/>
                          <a:pt x="128" y="15"/>
                          <a:pt x="131" y="14"/>
                        </a:cubicBezTo>
                        <a:cubicBezTo>
                          <a:pt x="135" y="15"/>
                          <a:pt x="135" y="15"/>
                          <a:pt x="135" y="15"/>
                        </a:cubicBezTo>
                        <a:cubicBezTo>
                          <a:pt x="138" y="14"/>
                          <a:pt x="137" y="11"/>
                          <a:pt x="140" y="9"/>
                        </a:cubicBezTo>
                        <a:cubicBezTo>
                          <a:pt x="144" y="7"/>
                          <a:pt x="147" y="8"/>
                          <a:pt x="151" y="6"/>
                        </a:cubicBezTo>
                        <a:cubicBezTo>
                          <a:pt x="153" y="4"/>
                          <a:pt x="153" y="0"/>
                          <a:pt x="156" y="0"/>
                        </a:cubicBezTo>
                        <a:cubicBezTo>
                          <a:pt x="157" y="0"/>
                          <a:pt x="157" y="2"/>
                          <a:pt x="158" y="3"/>
                        </a:cubicBezTo>
                        <a:cubicBezTo>
                          <a:pt x="159" y="4"/>
                          <a:pt x="160" y="5"/>
                          <a:pt x="162" y="7"/>
                        </a:cubicBezTo>
                        <a:cubicBezTo>
                          <a:pt x="165" y="11"/>
                          <a:pt x="169" y="13"/>
                          <a:pt x="174" y="13"/>
                        </a:cubicBezTo>
                        <a:cubicBezTo>
                          <a:pt x="180" y="13"/>
                          <a:pt x="180" y="4"/>
                          <a:pt x="186" y="4"/>
                        </a:cubicBezTo>
                        <a:cubicBezTo>
                          <a:pt x="189" y="4"/>
                          <a:pt x="189" y="7"/>
                          <a:pt x="192" y="8"/>
                        </a:cubicBezTo>
                        <a:cubicBezTo>
                          <a:pt x="195" y="9"/>
                          <a:pt x="197" y="9"/>
                          <a:pt x="199" y="11"/>
                        </a:cubicBezTo>
                        <a:cubicBezTo>
                          <a:pt x="201" y="12"/>
                          <a:pt x="202" y="13"/>
                          <a:pt x="203" y="13"/>
                        </a:cubicBezTo>
                        <a:cubicBezTo>
                          <a:pt x="208" y="13"/>
                          <a:pt x="208" y="13"/>
                          <a:pt x="208" y="13"/>
                        </a:cubicBezTo>
                        <a:cubicBezTo>
                          <a:pt x="208" y="13"/>
                          <a:pt x="208" y="14"/>
                          <a:pt x="208" y="14"/>
                        </a:cubicBezTo>
                        <a:cubicBezTo>
                          <a:pt x="208" y="15"/>
                          <a:pt x="208" y="15"/>
                          <a:pt x="208" y="15"/>
                        </a:cubicBezTo>
                        <a:cubicBezTo>
                          <a:pt x="208" y="16"/>
                          <a:pt x="208" y="17"/>
                          <a:pt x="209" y="17"/>
                        </a:cubicBezTo>
                        <a:cubicBezTo>
                          <a:pt x="210" y="17"/>
                          <a:pt x="210" y="17"/>
                          <a:pt x="211" y="16"/>
                        </a:cubicBezTo>
                        <a:cubicBezTo>
                          <a:pt x="213" y="17"/>
                          <a:pt x="213" y="17"/>
                          <a:pt x="213" y="17"/>
                        </a:cubicBezTo>
                        <a:cubicBezTo>
                          <a:pt x="213" y="19"/>
                          <a:pt x="212" y="23"/>
                          <a:pt x="215" y="23"/>
                        </a:cubicBezTo>
                        <a:cubicBezTo>
                          <a:pt x="220" y="23"/>
                          <a:pt x="222" y="20"/>
                          <a:pt x="226" y="17"/>
                        </a:cubicBezTo>
                        <a:cubicBezTo>
                          <a:pt x="228" y="15"/>
                          <a:pt x="230" y="16"/>
                          <a:pt x="231" y="15"/>
                        </a:cubicBezTo>
                        <a:cubicBezTo>
                          <a:pt x="233" y="13"/>
                          <a:pt x="233" y="10"/>
                          <a:pt x="236" y="10"/>
                        </a:cubicBezTo>
                        <a:cubicBezTo>
                          <a:pt x="242" y="10"/>
                          <a:pt x="242" y="10"/>
                          <a:pt x="242" y="10"/>
                        </a:cubicBezTo>
                        <a:cubicBezTo>
                          <a:pt x="244" y="10"/>
                          <a:pt x="244" y="8"/>
                          <a:pt x="246" y="8"/>
                        </a:cubicBezTo>
                        <a:cubicBezTo>
                          <a:pt x="249" y="8"/>
                          <a:pt x="249" y="11"/>
                          <a:pt x="252" y="11"/>
                        </a:cubicBezTo>
                        <a:cubicBezTo>
                          <a:pt x="252" y="11"/>
                          <a:pt x="252" y="11"/>
                          <a:pt x="252" y="11"/>
                        </a:cubicBezTo>
                        <a:cubicBezTo>
                          <a:pt x="252" y="15"/>
                          <a:pt x="253" y="16"/>
                          <a:pt x="253" y="19"/>
                        </a:cubicBezTo>
                        <a:cubicBezTo>
                          <a:pt x="253" y="21"/>
                          <a:pt x="252" y="22"/>
                          <a:pt x="252" y="23"/>
                        </a:cubicBezTo>
                        <a:cubicBezTo>
                          <a:pt x="252" y="25"/>
                          <a:pt x="253" y="25"/>
                          <a:pt x="253" y="26"/>
                        </a:cubicBezTo>
                        <a:cubicBezTo>
                          <a:pt x="251" y="27"/>
                          <a:pt x="249" y="30"/>
                          <a:pt x="249" y="33"/>
                        </a:cubicBezTo>
                        <a:cubicBezTo>
                          <a:pt x="247" y="33"/>
                          <a:pt x="246" y="35"/>
                          <a:pt x="245" y="38"/>
                        </a:cubicBezTo>
                        <a:cubicBezTo>
                          <a:pt x="244" y="39"/>
                          <a:pt x="242" y="39"/>
                          <a:pt x="242" y="41"/>
                        </a:cubicBezTo>
                        <a:cubicBezTo>
                          <a:pt x="241" y="44"/>
                          <a:pt x="240" y="46"/>
                          <a:pt x="239" y="49"/>
                        </a:cubicBezTo>
                        <a:cubicBezTo>
                          <a:pt x="238" y="50"/>
                          <a:pt x="237" y="50"/>
                          <a:pt x="236" y="52"/>
                        </a:cubicBezTo>
                        <a:cubicBezTo>
                          <a:pt x="233" y="56"/>
                          <a:pt x="232" y="59"/>
                          <a:pt x="229" y="64"/>
                        </a:cubicBezTo>
                        <a:cubicBezTo>
                          <a:pt x="228" y="65"/>
                          <a:pt x="226" y="65"/>
                          <a:pt x="226" y="66"/>
                        </a:cubicBezTo>
                        <a:cubicBezTo>
                          <a:pt x="226" y="71"/>
                          <a:pt x="231" y="72"/>
                          <a:pt x="231" y="77"/>
                        </a:cubicBezTo>
                        <a:cubicBezTo>
                          <a:pt x="231" y="87"/>
                          <a:pt x="231" y="87"/>
                          <a:pt x="231" y="87"/>
                        </a:cubicBezTo>
                        <a:cubicBezTo>
                          <a:pt x="231" y="89"/>
                          <a:pt x="231" y="90"/>
                          <a:pt x="231" y="92"/>
                        </a:cubicBezTo>
                        <a:cubicBezTo>
                          <a:pt x="231" y="95"/>
                          <a:pt x="231" y="95"/>
                          <a:pt x="231" y="95"/>
                        </a:cubicBezTo>
                        <a:cubicBezTo>
                          <a:pt x="230" y="98"/>
                          <a:pt x="230" y="99"/>
                          <a:pt x="230" y="102"/>
                        </a:cubicBezTo>
                        <a:cubicBezTo>
                          <a:pt x="230" y="108"/>
                          <a:pt x="230" y="108"/>
                          <a:pt x="230" y="108"/>
                        </a:cubicBezTo>
                        <a:cubicBezTo>
                          <a:pt x="230" y="111"/>
                          <a:pt x="228" y="113"/>
                          <a:pt x="228" y="115"/>
                        </a:cubicBezTo>
                        <a:cubicBezTo>
                          <a:pt x="228" y="118"/>
                          <a:pt x="225" y="118"/>
                          <a:pt x="225" y="120"/>
                        </a:cubicBezTo>
                        <a:cubicBezTo>
                          <a:pt x="225" y="121"/>
                          <a:pt x="225" y="122"/>
                          <a:pt x="225" y="122"/>
                        </a:cubicBezTo>
                        <a:cubicBezTo>
                          <a:pt x="225" y="123"/>
                          <a:pt x="225" y="123"/>
                          <a:pt x="225" y="124"/>
                        </a:cubicBezTo>
                        <a:cubicBezTo>
                          <a:pt x="225" y="126"/>
                          <a:pt x="224" y="126"/>
                          <a:pt x="224" y="128"/>
                        </a:cubicBezTo>
                        <a:cubicBezTo>
                          <a:pt x="223" y="131"/>
                          <a:pt x="221" y="132"/>
                          <a:pt x="220" y="134"/>
                        </a:cubicBezTo>
                        <a:cubicBezTo>
                          <a:pt x="219" y="137"/>
                          <a:pt x="219" y="139"/>
                          <a:pt x="217" y="140"/>
                        </a:cubicBezTo>
                        <a:cubicBezTo>
                          <a:pt x="210" y="144"/>
                          <a:pt x="204" y="140"/>
                          <a:pt x="198" y="144"/>
                        </a:cubicBezTo>
                        <a:cubicBezTo>
                          <a:pt x="198" y="146"/>
                          <a:pt x="198" y="147"/>
                          <a:pt x="198" y="148"/>
                        </a:cubicBezTo>
                        <a:cubicBezTo>
                          <a:pt x="198" y="150"/>
                          <a:pt x="199" y="150"/>
                          <a:pt x="199" y="151"/>
                        </a:cubicBezTo>
                        <a:cubicBezTo>
                          <a:pt x="199" y="153"/>
                          <a:pt x="199" y="154"/>
                          <a:pt x="199" y="156"/>
                        </a:cubicBezTo>
                        <a:cubicBezTo>
                          <a:pt x="199" y="158"/>
                          <a:pt x="200" y="159"/>
                          <a:pt x="200" y="160"/>
                        </a:cubicBezTo>
                        <a:cubicBezTo>
                          <a:pt x="200" y="164"/>
                          <a:pt x="196" y="166"/>
                          <a:pt x="196" y="170"/>
                        </a:cubicBezTo>
                        <a:cubicBezTo>
                          <a:pt x="196" y="177"/>
                          <a:pt x="198" y="182"/>
                          <a:pt x="203" y="188"/>
                        </a:cubicBezTo>
                        <a:cubicBezTo>
                          <a:pt x="203" y="187"/>
                          <a:pt x="203" y="186"/>
                          <a:pt x="203" y="185"/>
                        </a:cubicBezTo>
                        <a:cubicBezTo>
                          <a:pt x="203" y="182"/>
                          <a:pt x="203" y="181"/>
                          <a:pt x="203" y="178"/>
                        </a:cubicBezTo>
                        <a:cubicBezTo>
                          <a:pt x="203" y="177"/>
                          <a:pt x="203" y="177"/>
                          <a:pt x="203" y="176"/>
                        </a:cubicBezTo>
                        <a:cubicBezTo>
                          <a:pt x="208" y="176"/>
                          <a:pt x="211" y="174"/>
                          <a:pt x="217" y="174"/>
                        </a:cubicBezTo>
                        <a:cubicBezTo>
                          <a:pt x="219" y="174"/>
                          <a:pt x="219" y="177"/>
                          <a:pt x="220" y="180"/>
                        </a:cubicBezTo>
                        <a:cubicBezTo>
                          <a:pt x="220" y="183"/>
                          <a:pt x="222" y="184"/>
                          <a:pt x="222" y="187"/>
                        </a:cubicBezTo>
                        <a:cubicBezTo>
                          <a:pt x="224" y="187"/>
                          <a:pt x="224" y="187"/>
                          <a:pt x="224" y="187"/>
                        </a:cubicBezTo>
                        <a:cubicBezTo>
                          <a:pt x="229" y="187"/>
                          <a:pt x="231" y="181"/>
                          <a:pt x="236" y="181"/>
                        </a:cubicBezTo>
                        <a:cubicBezTo>
                          <a:pt x="253" y="181"/>
                          <a:pt x="253" y="181"/>
                          <a:pt x="253" y="181"/>
                        </a:cubicBezTo>
                        <a:cubicBezTo>
                          <a:pt x="254" y="181"/>
                          <a:pt x="255" y="183"/>
                          <a:pt x="256" y="183"/>
                        </a:cubicBezTo>
                        <a:cubicBezTo>
                          <a:pt x="259" y="183"/>
                          <a:pt x="260" y="181"/>
                          <a:pt x="263" y="180"/>
                        </a:cubicBezTo>
                        <a:cubicBezTo>
                          <a:pt x="261" y="178"/>
                          <a:pt x="261" y="177"/>
                          <a:pt x="259" y="175"/>
                        </a:cubicBezTo>
                        <a:cubicBezTo>
                          <a:pt x="259" y="170"/>
                          <a:pt x="259" y="167"/>
                          <a:pt x="259" y="162"/>
                        </a:cubicBezTo>
                        <a:cubicBezTo>
                          <a:pt x="259" y="162"/>
                          <a:pt x="260" y="161"/>
                          <a:pt x="260" y="160"/>
                        </a:cubicBezTo>
                        <a:cubicBezTo>
                          <a:pt x="264" y="164"/>
                          <a:pt x="268" y="167"/>
                          <a:pt x="273" y="167"/>
                        </a:cubicBezTo>
                        <a:cubicBezTo>
                          <a:pt x="278" y="167"/>
                          <a:pt x="279" y="162"/>
                          <a:pt x="283" y="162"/>
                        </a:cubicBezTo>
                        <a:cubicBezTo>
                          <a:pt x="286" y="162"/>
                          <a:pt x="290" y="161"/>
                          <a:pt x="292" y="164"/>
                        </a:cubicBezTo>
                        <a:cubicBezTo>
                          <a:pt x="293" y="167"/>
                          <a:pt x="292" y="169"/>
                          <a:pt x="292" y="172"/>
                        </a:cubicBezTo>
                        <a:cubicBezTo>
                          <a:pt x="292" y="176"/>
                          <a:pt x="292" y="176"/>
                          <a:pt x="292" y="176"/>
                        </a:cubicBezTo>
                        <a:cubicBezTo>
                          <a:pt x="292" y="185"/>
                          <a:pt x="297" y="189"/>
                          <a:pt x="299" y="198"/>
                        </a:cubicBezTo>
                        <a:cubicBezTo>
                          <a:pt x="300" y="201"/>
                          <a:pt x="299" y="203"/>
                          <a:pt x="300" y="205"/>
                        </a:cubicBezTo>
                        <a:cubicBezTo>
                          <a:pt x="302" y="211"/>
                          <a:pt x="305" y="214"/>
                          <a:pt x="310" y="218"/>
                        </a:cubicBezTo>
                        <a:cubicBezTo>
                          <a:pt x="314" y="221"/>
                          <a:pt x="312" y="230"/>
                          <a:pt x="318" y="230"/>
                        </a:cubicBezTo>
                        <a:cubicBezTo>
                          <a:pt x="319" y="230"/>
                          <a:pt x="319" y="229"/>
                          <a:pt x="321" y="229"/>
                        </a:cubicBezTo>
                        <a:cubicBezTo>
                          <a:pt x="324" y="228"/>
                          <a:pt x="326" y="229"/>
                          <a:pt x="329" y="229"/>
                        </a:cubicBezTo>
                        <a:cubicBezTo>
                          <a:pt x="339" y="227"/>
                          <a:pt x="343" y="222"/>
                          <a:pt x="353" y="222"/>
                        </a:cubicBezTo>
                        <a:cubicBezTo>
                          <a:pt x="354" y="222"/>
                          <a:pt x="354" y="222"/>
                          <a:pt x="354" y="222"/>
                        </a:cubicBezTo>
                        <a:cubicBezTo>
                          <a:pt x="354" y="226"/>
                          <a:pt x="359" y="228"/>
                          <a:pt x="359" y="232"/>
                        </a:cubicBezTo>
                        <a:cubicBezTo>
                          <a:pt x="359" y="237"/>
                          <a:pt x="353" y="237"/>
                          <a:pt x="353" y="242"/>
                        </a:cubicBezTo>
                        <a:cubicBezTo>
                          <a:pt x="353" y="245"/>
                          <a:pt x="354" y="246"/>
                          <a:pt x="355" y="249"/>
                        </a:cubicBezTo>
                        <a:cubicBezTo>
                          <a:pt x="357" y="257"/>
                          <a:pt x="359" y="262"/>
                          <a:pt x="364" y="270"/>
                        </a:cubicBezTo>
                        <a:cubicBezTo>
                          <a:pt x="367" y="270"/>
                          <a:pt x="369" y="273"/>
                          <a:pt x="372" y="273"/>
                        </a:cubicBezTo>
                        <a:cubicBezTo>
                          <a:pt x="375" y="273"/>
                          <a:pt x="375" y="269"/>
                          <a:pt x="378" y="267"/>
                        </a:cubicBezTo>
                        <a:cubicBezTo>
                          <a:pt x="382" y="264"/>
                          <a:pt x="386" y="265"/>
                          <a:pt x="391" y="264"/>
                        </a:cubicBezTo>
                        <a:cubicBezTo>
                          <a:pt x="391" y="264"/>
                          <a:pt x="391" y="263"/>
                          <a:pt x="391" y="263"/>
                        </a:cubicBezTo>
                        <a:cubicBezTo>
                          <a:pt x="391" y="261"/>
                          <a:pt x="389" y="260"/>
                          <a:pt x="389" y="258"/>
                        </a:cubicBezTo>
                        <a:cubicBezTo>
                          <a:pt x="389" y="254"/>
                          <a:pt x="394" y="253"/>
                          <a:pt x="394" y="249"/>
                        </a:cubicBezTo>
                        <a:cubicBezTo>
                          <a:pt x="394" y="247"/>
                          <a:pt x="394" y="245"/>
                          <a:pt x="394" y="242"/>
                        </a:cubicBezTo>
                        <a:cubicBezTo>
                          <a:pt x="394" y="241"/>
                          <a:pt x="394" y="241"/>
                          <a:pt x="394" y="241"/>
                        </a:cubicBezTo>
                        <a:cubicBezTo>
                          <a:pt x="394" y="238"/>
                          <a:pt x="394" y="237"/>
                          <a:pt x="394" y="235"/>
                        </a:cubicBezTo>
                        <a:cubicBezTo>
                          <a:pt x="396" y="234"/>
                          <a:pt x="399" y="233"/>
                          <a:pt x="399" y="230"/>
                        </a:cubicBezTo>
                        <a:cubicBezTo>
                          <a:pt x="399" y="229"/>
                          <a:pt x="398" y="229"/>
                          <a:pt x="398" y="227"/>
                        </a:cubicBezTo>
                        <a:cubicBezTo>
                          <a:pt x="398" y="224"/>
                          <a:pt x="401" y="224"/>
                          <a:pt x="403" y="221"/>
                        </a:cubicBezTo>
                        <a:cubicBezTo>
                          <a:pt x="404" y="222"/>
                          <a:pt x="404" y="223"/>
                          <a:pt x="405" y="223"/>
                        </a:cubicBezTo>
                        <a:cubicBezTo>
                          <a:pt x="407" y="223"/>
                          <a:pt x="407" y="220"/>
                          <a:pt x="408" y="219"/>
                        </a:cubicBezTo>
                        <a:cubicBezTo>
                          <a:pt x="410" y="217"/>
                          <a:pt x="412" y="218"/>
                          <a:pt x="416" y="218"/>
                        </a:cubicBezTo>
                        <a:cubicBezTo>
                          <a:pt x="421" y="218"/>
                          <a:pt x="421" y="218"/>
                          <a:pt x="421" y="218"/>
                        </a:cubicBezTo>
                        <a:cubicBezTo>
                          <a:pt x="424" y="218"/>
                          <a:pt x="426" y="220"/>
                          <a:pt x="429" y="220"/>
                        </a:cubicBezTo>
                        <a:cubicBezTo>
                          <a:pt x="432" y="220"/>
                          <a:pt x="433" y="216"/>
                          <a:pt x="436" y="216"/>
                        </a:cubicBezTo>
                        <a:cubicBezTo>
                          <a:pt x="439" y="216"/>
                          <a:pt x="441" y="220"/>
                          <a:pt x="445" y="220"/>
                        </a:cubicBezTo>
                        <a:cubicBezTo>
                          <a:pt x="451" y="221"/>
                          <a:pt x="454" y="223"/>
                          <a:pt x="459" y="224"/>
                        </a:cubicBezTo>
                        <a:cubicBezTo>
                          <a:pt x="468" y="226"/>
                          <a:pt x="474" y="224"/>
                          <a:pt x="481" y="228"/>
                        </a:cubicBezTo>
                        <a:cubicBezTo>
                          <a:pt x="481" y="228"/>
                          <a:pt x="481" y="228"/>
                          <a:pt x="481" y="228"/>
                        </a:cubicBezTo>
                        <a:cubicBezTo>
                          <a:pt x="480" y="231"/>
                          <a:pt x="479" y="234"/>
                          <a:pt x="478" y="237"/>
                        </a:cubicBezTo>
                        <a:cubicBezTo>
                          <a:pt x="474" y="246"/>
                          <a:pt x="469" y="249"/>
                          <a:pt x="462" y="256"/>
                        </a:cubicBezTo>
                        <a:cubicBezTo>
                          <a:pt x="458" y="259"/>
                          <a:pt x="455" y="260"/>
                          <a:pt x="453" y="265"/>
                        </a:cubicBezTo>
                        <a:cubicBezTo>
                          <a:pt x="455" y="265"/>
                          <a:pt x="455" y="265"/>
                          <a:pt x="457" y="265"/>
                        </a:cubicBezTo>
                        <a:cubicBezTo>
                          <a:pt x="457" y="266"/>
                          <a:pt x="457" y="266"/>
                          <a:pt x="457" y="266"/>
                        </a:cubicBezTo>
                        <a:cubicBezTo>
                          <a:pt x="457" y="269"/>
                          <a:pt x="454" y="270"/>
                          <a:pt x="451" y="271"/>
                        </a:cubicBezTo>
                        <a:cubicBezTo>
                          <a:pt x="448" y="272"/>
                          <a:pt x="448" y="274"/>
                          <a:pt x="446" y="277"/>
                        </a:cubicBezTo>
                        <a:cubicBezTo>
                          <a:pt x="443" y="282"/>
                          <a:pt x="441" y="285"/>
                          <a:pt x="439" y="290"/>
                        </a:cubicBezTo>
                        <a:cubicBezTo>
                          <a:pt x="437" y="296"/>
                          <a:pt x="436" y="300"/>
                          <a:pt x="434" y="306"/>
                        </a:cubicBezTo>
                        <a:cubicBezTo>
                          <a:pt x="432" y="310"/>
                          <a:pt x="431" y="313"/>
                          <a:pt x="431" y="317"/>
                        </a:cubicBezTo>
                        <a:cubicBezTo>
                          <a:pt x="431" y="321"/>
                          <a:pt x="431" y="321"/>
                          <a:pt x="431" y="321"/>
                        </a:cubicBezTo>
                        <a:cubicBezTo>
                          <a:pt x="433" y="321"/>
                          <a:pt x="433" y="321"/>
                          <a:pt x="433" y="321"/>
                        </a:cubicBezTo>
                        <a:cubicBezTo>
                          <a:pt x="434" y="321"/>
                          <a:pt x="434" y="320"/>
                          <a:pt x="435" y="320"/>
                        </a:cubicBezTo>
                        <a:cubicBezTo>
                          <a:pt x="436" y="320"/>
                          <a:pt x="436" y="320"/>
                          <a:pt x="436" y="320"/>
                        </a:cubicBezTo>
                        <a:cubicBezTo>
                          <a:pt x="436" y="326"/>
                          <a:pt x="436" y="326"/>
                          <a:pt x="436" y="326"/>
                        </a:cubicBezTo>
                        <a:cubicBezTo>
                          <a:pt x="436" y="329"/>
                          <a:pt x="435" y="332"/>
                          <a:pt x="432" y="333"/>
                        </a:cubicBezTo>
                        <a:cubicBezTo>
                          <a:pt x="428" y="336"/>
                          <a:pt x="428" y="340"/>
                          <a:pt x="428" y="345"/>
                        </a:cubicBezTo>
                        <a:cubicBezTo>
                          <a:pt x="428" y="346"/>
                          <a:pt x="430" y="347"/>
                          <a:pt x="430" y="348"/>
                        </a:cubicBezTo>
                        <a:cubicBezTo>
                          <a:pt x="430" y="349"/>
                          <a:pt x="430" y="349"/>
                          <a:pt x="430" y="350"/>
                        </a:cubicBezTo>
                        <a:cubicBezTo>
                          <a:pt x="430" y="354"/>
                          <a:pt x="427" y="356"/>
                          <a:pt x="423" y="358"/>
                        </a:cubicBezTo>
                        <a:cubicBezTo>
                          <a:pt x="419" y="361"/>
                          <a:pt x="417" y="365"/>
                          <a:pt x="416" y="371"/>
                        </a:cubicBezTo>
                        <a:cubicBezTo>
                          <a:pt x="415" y="375"/>
                          <a:pt x="415" y="377"/>
                          <a:pt x="412" y="380"/>
                        </a:cubicBezTo>
                        <a:cubicBezTo>
                          <a:pt x="411" y="382"/>
                          <a:pt x="409" y="381"/>
                          <a:pt x="407" y="382"/>
                        </a:cubicBezTo>
                        <a:cubicBezTo>
                          <a:pt x="404" y="384"/>
                          <a:pt x="403" y="386"/>
                          <a:pt x="403" y="389"/>
                        </a:cubicBezTo>
                        <a:cubicBezTo>
                          <a:pt x="403" y="393"/>
                          <a:pt x="401" y="396"/>
                          <a:pt x="398" y="398"/>
                        </a:cubicBezTo>
                        <a:cubicBezTo>
                          <a:pt x="397" y="400"/>
                          <a:pt x="394" y="401"/>
                          <a:pt x="394" y="404"/>
                        </a:cubicBezTo>
                        <a:cubicBezTo>
                          <a:pt x="394" y="406"/>
                          <a:pt x="395" y="407"/>
                          <a:pt x="395" y="409"/>
                        </a:cubicBezTo>
                        <a:cubicBezTo>
                          <a:pt x="399" y="409"/>
                          <a:pt x="401" y="413"/>
                          <a:pt x="405" y="413"/>
                        </a:cubicBezTo>
                        <a:cubicBezTo>
                          <a:pt x="406" y="413"/>
                          <a:pt x="407" y="413"/>
                          <a:pt x="408" y="413"/>
                        </a:cubicBezTo>
                        <a:cubicBezTo>
                          <a:pt x="409" y="413"/>
                          <a:pt x="409" y="413"/>
                          <a:pt x="410" y="413"/>
                        </a:cubicBezTo>
                        <a:cubicBezTo>
                          <a:pt x="410" y="414"/>
                          <a:pt x="410" y="415"/>
                          <a:pt x="410" y="416"/>
                        </a:cubicBezTo>
                        <a:cubicBezTo>
                          <a:pt x="410" y="417"/>
                          <a:pt x="410" y="417"/>
                          <a:pt x="410" y="418"/>
                        </a:cubicBezTo>
                        <a:cubicBezTo>
                          <a:pt x="410" y="419"/>
                          <a:pt x="410" y="419"/>
                          <a:pt x="410" y="419"/>
                        </a:cubicBezTo>
                        <a:cubicBezTo>
                          <a:pt x="406" y="421"/>
                          <a:pt x="403" y="421"/>
                          <a:pt x="400" y="424"/>
                        </a:cubicBezTo>
                        <a:cubicBezTo>
                          <a:pt x="398" y="426"/>
                          <a:pt x="399" y="428"/>
                          <a:pt x="398" y="430"/>
                        </a:cubicBezTo>
                        <a:cubicBezTo>
                          <a:pt x="398" y="430"/>
                          <a:pt x="399" y="431"/>
                          <a:pt x="399" y="431"/>
                        </a:cubicBezTo>
                        <a:cubicBezTo>
                          <a:pt x="402" y="431"/>
                          <a:pt x="402" y="428"/>
                          <a:pt x="404" y="427"/>
                        </a:cubicBezTo>
                        <a:cubicBezTo>
                          <a:pt x="408" y="423"/>
                          <a:pt x="411" y="422"/>
                          <a:pt x="414" y="418"/>
                        </a:cubicBezTo>
                        <a:cubicBezTo>
                          <a:pt x="415" y="417"/>
                          <a:pt x="415" y="417"/>
                          <a:pt x="415" y="417"/>
                        </a:cubicBezTo>
                        <a:cubicBezTo>
                          <a:pt x="415" y="420"/>
                          <a:pt x="415" y="420"/>
                          <a:pt x="415" y="420"/>
                        </a:cubicBezTo>
                        <a:cubicBezTo>
                          <a:pt x="415" y="422"/>
                          <a:pt x="416" y="424"/>
                          <a:pt x="416" y="426"/>
                        </a:cubicBezTo>
                        <a:cubicBezTo>
                          <a:pt x="416" y="427"/>
                          <a:pt x="414" y="427"/>
                          <a:pt x="414" y="429"/>
                        </a:cubicBezTo>
                        <a:cubicBezTo>
                          <a:pt x="414" y="433"/>
                          <a:pt x="417" y="436"/>
                          <a:pt x="417" y="440"/>
                        </a:cubicBezTo>
                        <a:cubicBezTo>
                          <a:pt x="417" y="442"/>
                          <a:pt x="417" y="443"/>
                          <a:pt x="415" y="443"/>
                        </a:cubicBezTo>
                        <a:cubicBezTo>
                          <a:pt x="413" y="443"/>
                          <a:pt x="412" y="442"/>
                          <a:pt x="410" y="442"/>
                        </a:cubicBezTo>
                        <a:cubicBezTo>
                          <a:pt x="409" y="442"/>
                          <a:pt x="408" y="442"/>
                          <a:pt x="408" y="442"/>
                        </a:cubicBezTo>
                        <a:cubicBezTo>
                          <a:pt x="408" y="446"/>
                          <a:pt x="408" y="446"/>
                          <a:pt x="408" y="446"/>
                        </a:cubicBezTo>
                        <a:cubicBezTo>
                          <a:pt x="408" y="448"/>
                          <a:pt x="405" y="448"/>
                          <a:pt x="403" y="448"/>
                        </a:cubicBezTo>
                        <a:cubicBezTo>
                          <a:pt x="402" y="448"/>
                          <a:pt x="401" y="447"/>
                          <a:pt x="399" y="447"/>
                        </a:cubicBezTo>
                        <a:cubicBezTo>
                          <a:pt x="394" y="447"/>
                          <a:pt x="391" y="449"/>
                          <a:pt x="386" y="449"/>
                        </a:cubicBezTo>
                        <a:cubicBezTo>
                          <a:pt x="379" y="449"/>
                          <a:pt x="379" y="449"/>
                          <a:pt x="379" y="449"/>
                        </a:cubicBezTo>
                        <a:cubicBezTo>
                          <a:pt x="374" y="449"/>
                          <a:pt x="372" y="453"/>
                          <a:pt x="367" y="454"/>
                        </a:cubicBezTo>
                        <a:cubicBezTo>
                          <a:pt x="360" y="455"/>
                          <a:pt x="356" y="456"/>
                          <a:pt x="350" y="459"/>
                        </a:cubicBezTo>
                        <a:cubicBezTo>
                          <a:pt x="348" y="461"/>
                          <a:pt x="345" y="461"/>
                          <a:pt x="344" y="464"/>
                        </a:cubicBezTo>
                        <a:cubicBezTo>
                          <a:pt x="340" y="467"/>
                          <a:pt x="339" y="470"/>
                          <a:pt x="337" y="474"/>
                        </a:cubicBezTo>
                        <a:cubicBezTo>
                          <a:pt x="335" y="477"/>
                          <a:pt x="332" y="479"/>
                          <a:pt x="332" y="483"/>
                        </a:cubicBezTo>
                        <a:cubicBezTo>
                          <a:pt x="331" y="489"/>
                          <a:pt x="332" y="493"/>
                          <a:pt x="330" y="499"/>
                        </a:cubicBezTo>
                        <a:cubicBezTo>
                          <a:pt x="326" y="507"/>
                          <a:pt x="321" y="510"/>
                          <a:pt x="314" y="516"/>
                        </a:cubicBezTo>
                        <a:cubicBezTo>
                          <a:pt x="311" y="519"/>
                          <a:pt x="308" y="519"/>
                          <a:pt x="305" y="522"/>
                        </a:cubicBezTo>
                        <a:cubicBezTo>
                          <a:pt x="301" y="524"/>
                          <a:pt x="300" y="527"/>
                          <a:pt x="297" y="530"/>
                        </a:cubicBezTo>
                        <a:cubicBezTo>
                          <a:pt x="294" y="532"/>
                          <a:pt x="291" y="533"/>
                          <a:pt x="288" y="536"/>
                        </a:cubicBezTo>
                        <a:cubicBezTo>
                          <a:pt x="284" y="540"/>
                          <a:pt x="281" y="543"/>
                          <a:pt x="275" y="546"/>
                        </a:cubicBezTo>
                        <a:cubicBezTo>
                          <a:pt x="270" y="549"/>
                          <a:pt x="265" y="552"/>
                          <a:pt x="265" y="558"/>
                        </a:cubicBezTo>
                        <a:cubicBezTo>
                          <a:pt x="265" y="562"/>
                          <a:pt x="267" y="564"/>
                          <a:pt x="267" y="567"/>
                        </a:cubicBezTo>
                        <a:cubicBezTo>
                          <a:pt x="267" y="572"/>
                          <a:pt x="267" y="572"/>
                          <a:pt x="267" y="572"/>
                        </a:cubicBezTo>
                        <a:cubicBezTo>
                          <a:pt x="267" y="574"/>
                          <a:pt x="265" y="574"/>
                          <a:pt x="264" y="575"/>
                        </a:cubicBezTo>
                        <a:cubicBezTo>
                          <a:pt x="262" y="578"/>
                          <a:pt x="260" y="579"/>
                          <a:pt x="258" y="581"/>
                        </a:cubicBezTo>
                        <a:cubicBezTo>
                          <a:pt x="256" y="582"/>
                          <a:pt x="255" y="582"/>
                          <a:pt x="255" y="583"/>
                        </a:cubicBezTo>
                        <a:cubicBezTo>
                          <a:pt x="255" y="586"/>
                          <a:pt x="252" y="588"/>
                          <a:pt x="249" y="589"/>
                        </a:cubicBezTo>
                        <a:cubicBezTo>
                          <a:pt x="246" y="591"/>
                          <a:pt x="244" y="593"/>
                          <a:pt x="241" y="594"/>
                        </a:cubicBezTo>
                        <a:cubicBezTo>
                          <a:pt x="239" y="595"/>
                          <a:pt x="238" y="594"/>
                          <a:pt x="236" y="595"/>
                        </a:cubicBezTo>
                        <a:cubicBezTo>
                          <a:pt x="234" y="597"/>
                          <a:pt x="235" y="601"/>
                          <a:pt x="233" y="604"/>
                        </a:cubicBezTo>
                        <a:cubicBezTo>
                          <a:pt x="230" y="602"/>
                          <a:pt x="228" y="599"/>
                          <a:pt x="225" y="599"/>
                        </a:cubicBezTo>
                        <a:cubicBezTo>
                          <a:pt x="219" y="599"/>
                          <a:pt x="219" y="599"/>
                          <a:pt x="219" y="599"/>
                        </a:cubicBezTo>
                        <a:cubicBezTo>
                          <a:pt x="217" y="600"/>
                          <a:pt x="217" y="600"/>
                          <a:pt x="217" y="600"/>
                        </a:cubicBezTo>
                        <a:cubicBezTo>
                          <a:pt x="218" y="603"/>
                          <a:pt x="214" y="604"/>
                          <a:pt x="212" y="605"/>
                        </a:cubicBezTo>
                        <a:cubicBezTo>
                          <a:pt x="210" y="606"/>
                          <a:pt x="211" y="608"/>
                          <a:pt x="209" y="608"/>
                        </a:cubicBezTo>
                        <a:cubicBezTo>
                          <a:pt x="207" y="610"/>
                          <a:pt x="205" y="610"/>
                          <a:pt x="202" y="610"/>
                        </a:cubicBezTo>
                        <a:cubicBezTo>
                          <a:pt x="201" y="610"/>
                          <a:pt x="201" y="609"/>
                          <a:pt x="201" y="609"/>
                        </a:cubicBezTo>
                        <a:cubicBezTo>
                          <a:pt x="199" y="610"/>
                          <a:pt x="197" y="610"/>
                          <a:pt x="195" y="610"/>
                        </a:cubicBezTo>
                        <a:cubicBezTo>
                          <a:pt x="195" y="613"/>
                          <a:pt x="193" y="616"/>
                          <a:pt x="191" y="616"/>
                        </a:cubicBezTo>
                        <a:cubicBezTo>
                          <a:pt x="187" y="616"/>
                          <a:pt x="186" y="615"/>
                          <a:pt x="182" y="615"/>
                        </a:cubicBezTo>
                        <a:cubicBezTo>
                          <a:pt x="182" y="615"/>
                          <a:pt x="182" y="615"/>
                          <a:pt x="182" y="615"/>
                        </a:cubicBezTo>
                        <a:cubicBezTo>
                          <a:pt x="182" y="609"/>
                          <a:pt x="179" y="606"/>
                          <a:pt x="179" y="601"/>
                        </a:cubicBezTo>
                        <a:cubicBezTo>
                          <a:pt x="179" y="601"/>
                          <a:pt x="180" y="600"/>
                          <a:pt x="180" y="600"/>
                        </a:cubicBezTo>
                        <a:cubicBezTo>
                          <a:pt x="185" y="602"/>
                          <a:pt x="189" y="602"/>
                          <a:pt x="195" y="602"/>
                        </a:cubicBezTo>
                        <a:cubicBezTo>
                          <a:pt x="199" y="602"/>
                          <a:pt x="201" y="599"/>
                          <a:pt x="205" y="596"/>
                        </a:cubicBezTo>
                        <a:cubicBezTo>
                          <a:pt x="202" y="589"/>
                          <a:pt x="195" y="588"/>
                          <a:pt x="188" y="586"/>
                        </a:cubicBezTo>
                        <a:cubicBezTo>
                          <a:pt x="185" y="585"/>
                          <a:pt x="183" y="584"/>
                          <a:pt x="181" y="582"/>
                        </a:cubicBezTo>
                        <a:cubicBezTo>
                          <a:pt x="176" y="580"/>
                          <a:pt x="173" y="581"/>
                          <a:pt x="169" y="579"/>
                        </a:cubicBezTo>
                        <a:cubicBezTo>
                          <a:pt x="168" y="578"/>
                          <a:pt x="168" y="576"/>
                          <a:pt x="166" y="575"/>
                        </a:cubicBezTo>
                        <a:cubicBezTo>
                          <a:pt x="162" y="573"/>
                          <a:pt x="158" y="574"/>
                          <a:pt x="155" y="570"/>
                        </a:cubicBezTo>
                        <a:cubicBezTo>
                          <a:pt x="161" y="570"/>
                          <a:pt x="161" y="570"/>
                          <a:pt x="161" y="570"/>
                        </a:cubicBezTo>
                        <a:cubicBezTo>
                          <a:pt x="163" y="570"/>
                          <a:pt x="163" y="570"/>
                          <a:pt x="163" y="570"/>
                        </a:cubicBezTo>
                        <a:cubicBezTo>
                          <a:pt x="164" y="570"/>
                          <a:pt x="164" y="570"/>
                          <a:pt x="165" y="570"/>
                        </a:cubicBezTo>
                        <a:cubicBezTo>
                          <a:pt x="165" y="567"/>
                          <a:pt x="167" y="565"/>
                          <a:pt x="167" y="561"/>
                        </a:cubicBezTo>
                        <a:cubicBezTo>
                          <a:pt x="167" y="558"/>
                          <a:pt x="162" y="557"/>
                          <a:pt x="162" y="553"/>
                        </a:cubicBezTo>
                        <a:cubicBezTo>
                          <a:pt x="162" y="551"/>
                          <a:pt x="165" y="550"/>
                          <a:pt x="167" y="548"/>
                        </a:cubicBezTo>
                        <a:cubicBezTo>
                          <a:pt x="169" y="546"/>
                          <a:pt x="171" y="543"/>
                          <a:pt x="171" y="539"/>
                        </a:cubicBezTo>
                        <a:cubicBezTo>
                          <a:pt x="171" y="537"/>
                          <a:pt x="170" y="536"/>
                          <a:pt x="170" y="534"/>
                        </a:cubicBezTo>
                        <a:cubicBezTo>
                          <a:pt x="171" y="527"/>
                          <a:pt x="171" y="527"/>
                          <a:pt x="171" y="527"/>
                        </a:cubicBezTo>
                        <a:cubicBezTo>
                          <a:pt x="171" y="524"/>
                          <a:pt x="171" y="522"/>
                          <a:pt x="171" y="518"/>
                        </a:cubicBezTo>
                        <a:cubicBezTo>
                          <a:pt x="171" y="515"/>
                          <a:pt x="169" y="513"/>
                          <a:pt x="167" y="511"/>
                        </a:cubicBezTo>
                        <a:cubicBezTo>
                          <a:pt x="166" y="509"/>
                          <a:pt x="166" y="507"/>
                          <a:pt x="165" y="506"/>
                        </a:cubicBezTo>
                        <a:cubicBezTo>
                          <a:pt x="163" y="504"/>
                          <a:pt x="161" y="503"/>
                          <a:pt x="161" y="501"/>
                        </a:cubicBezTo>
                        <a:cubicBezTo>
                          <a:pt x="161" y="497"/>
                          <a:pt x="166" y="496"/>
                          <a:pt x="166" y="492"/>
                        </a:cubicBezTo>
                        <a:cubicBezTo>
                          <a:pt x="166" y="489"/>
                          <a:pt x="163" y="488"/>
                          <a:pt x="162" y="486"/>
                        </a:cubicBezTo>
                        <a:cubicBezTo>
                          <a:pt x="164" y="485"/>
                          <a:pt x="164" y="483"/>
                          <a:pt x="164" y="481"/>
                        </a:cubicBezTo>
                        <a:cubicBezTo>
                          <a:pt x="164" y="479"/>
                          <a:pt x="161" y="480"/>
                          <a:pt x="159" y="479"/>
                        </a:cubicBezTo>
                        <a:cubicBezTo>
                          <a:pt x="157" y="477"/>
                          <a:pt x="156" y="475"/>
                          <a:pt x="154" y="473"/>
                        </a:cubicBezTo>
                        <a:cubicBezTo>
                          <a:pt x="153" y="470"/>
                          <a:pt x="151" y="469"/>
                          <a:pt x="151" y="466"/>
                        </a:cubicBezTo>
                        <a:cubicBezTo>
                          <a:pt x="151" y="465"/>
                          <a:pt x="152" y="465"/>
                          <a:pt x="153" y="464"/>
                        </a:cubicBezTo>
                        <a:cubicBezTo>
                          <a:pt x="153" y="461"/>
                          <a:pt x="155" y="460"/>
                          <a:pt x="155" y="457"/>
                        </a:cubicBezTo>
                        <a:cubicBezTo>
                          <a:pt x="155" y="455"/>
                          <a:pt x="153" y="455"/>
                          <a:pt x="152" y="453"/>
                        </a:cubicBezTo>
                        <a:cubicBezTo>
                          <a:pt x="155" y="442"/>
                          <a:pt x="155" y="442"/>
                          <a:pt x="155" y="442"/>
                        </a:cubicBezTo>
                        <a:cubicBezTo>
                          <a:pt x="153" y="440"/>
                          <a:pt x="153" y="436"/>
                          <a:pt x="150" y="436"/>
                        </a:cubicBezTo>
                        <a:cubicBezTo>
                          <a:pt x="147" y="436"/>
                          <a:pt x="146" y="438"/>
                          <a:pt x="144" y="438"/>
                        </a:cubicBezTo>
                        <a:cubicBezTo>
                          <a:pt x="144" y="438"/>
                          <a:pt x="143" y="438"/>
                          <a:pt x="143" y="438"/>
                        </a:cubicBezTo>
                        <a:cubicBezTo>
                          <a:pt x="143" y="434"/>
                          <a:pt x="143" y="434"/>
                          <a:pt x="143" y="434"/>
                        </a:cubicBezTo>
                        <a:cubicBezTo>
                          <a:pt x="143" y="433"/>
                          <a:pt x="144" y="432"/>
                          <a:pt x="144" y="431"/>
                        </a:cubicBezTo>
                        <a:cubicBezTo>
                          <a:pt x="144" y="427"/>
                          <a:pt x="142" y="425"/>
                          <a:pt x="142" y="421"/>
                        </a:cubicBezTo>
                        <a:cubicBezTo>
                          <a:pt x="142" y="410"/>
                          <a:pt x="142" y="410"/>
                          <a:pt x="142" y="410"/>
                        </a:cubicBezTo>
                        <a:cubicBezTo>
                          <a:pt x="142" y="409"/>
                          <a:pt x="141" y="407"/>
                          <a:pt x="141" y="406"/>
                        </a:cubicBezTo>
                        <a:cubicBezTo>
                          <a:pt x="141" y="401"/>
                          <a:pt x="143" y="399"/>
                          <a:pt x="144" y="395"/>
                        </a:cubicBezTo>
                        <a:cubicBezTo>
                          <a:pt x="144" y="394"/>
                          <a:pt x="144" y="392"/>
                          <a:pt x="145" y="391"/>
                        </a:cubicBezTo>
                        <a:cubicBezTo>
                          <a:pt x="146" y="389"/>
                          <a:pt x="148" y="389"/>
                          <a:pt x="149" y="388"/>
                        </a:cubicBezTo>
                        <a:cubicBezTo>
                          <a:pt x="152" y="380"/>
                          <a:pt x="154" y="375"/>
                          <a:pt x="157" y="368"/>
                        </a:cubicBezTo>
                        <a:cubicBezTo>
                          <a:pt x="159" y="360"/>
                          <a:pt x="161" y="356"/>
                          <a:pt x="163" y="348"/>
                        </a:cubicBezTo>
                        <a:cubicBezTo>
                          <a:pt x="164" y="346"/>
                          <a:pt x="163" y="344"/>
                          <a:pt x="164" y="343"/>
                        </a:cubicBezTo>
                        <a:cubicBezTo>
                          <a:pt x="165" y="341"/>
                          <a:pt x="168" y="342"/>
                          <a:pt x="170" y="341"/>
                        </a:cubicBezTo>
                        <a:cubicBezTo>
                          <a:pt x="173" y="339"/>
                          <a:pt x="173" y="336"/>
                          <a:pt x="173" y="333"/>
                        </a:cubicBezTo>
                        <a:cubicBezTo>
                          <a:pt x="173" y="330"/>
                          <a:pt x="168" y="331"/>
                          <a:pt x="167" y="328"/>
                        </a:cubicBezTo>
                        <a:cubicBezTo>
                          <a:pt x="166" y="324"/>
                          <a:pt x="167" y="320"/>
                          <a:pt x="164" y="318"/>
                        </a:cubicBezTo>
                        <a:cubicBezTo>
                          <a:pt x="161" y="316"/>
                          <a:pt x="158" y="316"/>
                          <a:pt x="157" y="313"/>
                        </a:cubicBezTo>
                        <a:cubicBezTo>
                          <a:pt x="155" y="309"/>
                          <a:pt x="154" y="306"/>
                          <a:pt x="151" y="302"/>
                        </a:cubicBezTo>
                        <a:cubicBezTo>
                          <a:pt x="139" y="311"/>
                          <a:pt x="135" y="319"/>
                          <a:pt x="129" y="332"/>
                        </a:cubicBezTo>
                        <a:cubicBezTo>
                          <a:pt x="126" y="339"/>
                          <a:pt x="127" y="344"/>
                          <a:pt x="121" y="348"/>
                        </a:cubicBezTo>
                        <a:cubicBezTo>
                          <a:pt x="120" y="348"/>
                          <a:pt x="120" y="348"/>
                          <a:pt x="120" y="348"/>
                        </a:cubicBezTo>
                        <a:cubicBezTo>
                          <a:pt x="119" y="344"/>
                          <a:pt x="116" y="344"/>
                          <a:pt x="115" y="340"/>
                        </a:cubicBezTo>
                        <a:cubicBezTo>
                          <a:pt x="114" y="340"/>
                          <a:pt x="113" y="342"/>
                          <a:pt x="111" y="342"/>
                        </a:cubicBezTo>
                        <a:cubicBezTo>
                          <a:pt x="110" y="342"/>
                          <a:pt x="109" y="340"/>
                          <a:pt x="108" y="339"/>
                        </a:cubicBezTo>
                        <a:cubicBezTo>
                          <a:pt x="105" y="340"/>
                          <a:pt x="105" y="343"/>
                          <a:pt x="102" y="345"/>
                        </a:cubicBezTo>
                        <a:cubicBezTo>
                          <a:pt x="96" y="344"/>
                          <a:pt x="96" y="344"/>
                          <a:pt x="96" y="344"/>
                        </a:cubicBezTo>
                        <a:cubicBezTo>
                          <a:pt x="95" y="344"/>
                          <a:pt x="94" y="345"/>
                          <a:pt x="93" y="345"/>
                        </a:cubicBezTo>
                        <a:cubicBezTo>
                          <a:pt x="90" y="345"/>
                          <a:pt x="92" y="341"/>
                          <a:pt x="90" y="339"/>
                        </a:cubicBezTo>
                        <a:cubicBezTo>
                          <a:pt x="88" y="337"/>
                          <a:pt x="87" y="336"/>
                          <a:pt x="85" y="334"/>
                        </a:cubicBezTo>
                        <a:cubicBezTo>
                          <a:pt x="84" y="333"/>
                          <a:pt x="82" y="334"/>
                          <a:pt x="80" y="333"/>
                        </a:cubicBezTo>
                        <a:cubicBezTo>
                          <a:pt x="76" y="332"/>
                          <a:pt x="73" y="331"/>
                          <a:pt x="69" y="328"/>
                        </a:cubicBezTo>
                        <a:cubicBezTo>
                          <a:pt x="67" y="326"/>
                          <a:pt x="66" y="323"/>
                          <a:pt x="62" y="323"/>
                        </a:cubicBezTo>
                        <a:cubicBezTo>
                          <a:pt x="61" y="323"/>
                          <a:pt x="61" y="327"/>
                          <a:pt x="60" y="327"/>
                        </a:cubicBezTo>
                        <a:cubicBezTo>
                          <a:pt x="56" y="327"/>
                          <a:pt x="54" y="326"/>
                          <a:pt x="52" y="324"/>
                        </a:cubicBezTo>
                        <a:cubicBezTo>
                          <a:pt x="50" y="321"/>
                          <a:pt x="51" y="319"/>
                          <a:pt x="51" y="315"/>
                        </a:cubicBezTo>
                        <a:cubicBezTo>
                          <a:pt x="47" y="316"/>
                          <a:pt x="45" y="315"/>
                          <a:pt x="41" y="315"/>
                        </a:cubicBezTo>
                        <a:cubicBezTo>
                          <a:pt x="39" y="315"/>
                          <a:pt x="38" y="316"/>
                          <a:pt x="36" y="316"/>
                        </a:cubicBezTo>
                        <a:cubicBezTo>
                          <a:pt x="33" y="316"/>
                          <a:pt x="33" y="316"/>
                          <a:pt x="33" y="316"/>
                        </a:cubicBezTo>
                        <a:cubicBezTo>
                          <a:pt x="32" y="309"/>
                          <a:pt x="32" y="306"/>
                          <a:pt x="30" y="299"/>
                        </a:cubicBezTo>
                        <a:cubicBezTo>
                          <a:pt x="30" y="298"/>
                          <a:pt x="28" y="298"/>
                          <a:pt x="28" y="296"/>
                        </a:cubicBezTo>
                        <a:cubicBezTo>
                          <a:pt x="28" y="294"/>
                          <a:pt x="29" y="293"/>
                          <a:pt x="28" y="291"/>
                        </a:cubicBezTo>
                        <a:cubicBezTo>
                          <a:pt x="26" y="288"/>
                          <a:pt x="22" y="289"/>
                          <a:pt x="22" y="286"/>
                        </a:cubicBezTo>
                        <a:cubicBezTo>
                          <a:pt x="20" y="281"/>
                          <a:pt x="21" y="275"/>
                          <a:pt x="16" y="274"/>
                        </a:cubicBezTo>
                        <a:cubicBezTo>
                          <a:pt x="18" y="269"/>
                          <a:pt x="23" y="268"/>
                          <a:pt x="23" y="263"/>
                        </a:cubicBezTo>
                        <a:cubicBezTo>
                          <a:pt x="23" y="261"/>
                          <a:pt x="25" y="261"/>
                          <a:pt x="27" y="259"/>
                        </a:cubicBezTo>
                        <a:cubicBezTo>
                          <a:pt x="28" y="257"/>
                          <a:pt x="28" y="255"/>
                          <a:pt x="28" y="253"/>
                        </a:cubicBezTo>
                        <a:cubicBezTo>
                          <a:pt x="28" y="251"/>
                          <a:pt x="27" y="251"/>
                          <a:pt x="28" y="249"/>
                        </a:cubicBezTo>
                        <a:cubicBezTo>
                          <a:pt x="17" y="250"/>
                          <a:pt x="12" y="247"/>
                          <a:pt x="2" y="246"/>
                        </a:cubicBezTo>
                        <a:cubicBezTo>
                          <a:pt x="2" y="224"/>
                          <a:pt x="2" y="224"/>
                          <a:pt x="2" y="224"/>
                        </a:cubicBezTo>
                        <a:cubicBezTo>
                          <a:pt x="2" y="220"/>
                          <a:pt x="0" y="216"/>
                          <a:pt x="3" y="213"/>
                        </a:cubicBezTo>
                        <a:cubicBezTo>
                          <a:pt x="5" y="212"/>
                          <a:pt x="7" y="211"/>
                          <a:pt x="7" y="209"/>
                        </a:cubicBezTo>
                        <a:cubicBezTo>
                          <a:pt x="7" y="208"/>
                          <a:pt x="6" y="208"/>
                          <a:pt x="6" y="208"/>
                        </a:cubicBezTo>
                        <a:cubicBezTo>
                          <a:pt x="6" y="203"/>
                          <a:pt x="9" y="200"/>
                          <a:pt x="11" y="196"/>
                        </a:cubicBezTo>
                        <a:cubicBezTo>
                          <a:pt x="12" y="191"/>
                          <a:pt x="13" y="185"/>
                          <a:pt x="19" y="185"/>
                        </a:cubicBezTo>
                        <a:cubicBezTo>
                          <a:pt x="23" y="185"/>
                          <a:pt x="23" y="185"/>
                          <a:pt x="23" y="185"/>
                        </a:cubicBezTo>
                        <a:cubicBezTo>
                          <a:pt x="26" y="186"/>
                          <a:pt x="26" y="186"/>
                          <a:pt x="26" y="186"/>
                        </a:cubicBezTo>
                        <a:cubicBezTo>
                          <a:pt x="29" y="185"/>
                          <a:pt x="29" y="181"/>
                          <a:pt x="29" y="179"/>
                        </a:cubicBezTo>
                        <a:cubicBezTo>
                          <a:pt x="29" y="175"/>
                          <a:pt x="29" y="172"/>
                          <a:pt x="27" y="169"/>
                        </a:cubicBezTo>
                        <a:cubicBezTo>
                          <a:pt x="22" y="163"/>
                          <a:pt x="16" y="161"/>
                          <a:pt x="16" y="154"/>
                        </a:cubicBezTo>
                        <a:cubicBezTo>
                          <a:pt x="16" y="151"/>
                          <a:pt x="18" y="149"/>
                          <a:pt x="18" y="146"/>
                        </a:cubicBezTo>
                        <a:cubicBezTo>
                          <a:pt x="18" y="142"/>
                          <a:pt x="12" y="142"/>
                          <a:pt x="12" y="138"/>
                        </a:cubicBezTo>
                        <a:cubicBezTo>
                          <a:pt x="12" y="135"/>
                          <a:pt x="15" y="135"/>
                          <a:pt x="16" y="133"/>
                        </a:cubicBezTo>
                        <a:cubicBezTo>
                          <a:pt x="19" y="128"/>
                          <a:pt x="19" y="125"/>
                          <a:pt x="19" y="119"/>
                        </a:cubicBezTo>
                        <a:cubicBezTo>
                          <a:pt x="19" y="117"/>
                          <a:pt x="16" y="117"/>
                          <a:pt x="14" y="115"/>
                        </a:cubicBezTo>
                        <a:cubicBezTo>
                          <a:pt x="16" y="106"/>
                          <a:pt x="16" y="106"/>
                          <a:pt x="16" y="106"/>
                        </a:cubicBezTo>
                        <a:cubicBezTo>
                          <a:pt x="16" y="102"/>
                          <a:pt x="16" y="102"/>
                          <a:pt x="16" y="102"/>
                        </a:cubicBezTo>
                        <a:cubicBezTo>
                          <a:pt x="16" y="100"/>
                          <a:pt x="14" y="99"/>
                          <a:pt x="14" y="96"/>
                        </a:cubicBezTo>
                        <a:cubicBezTo>
                          <a:pt x="14" y="91"/>
                          <a:pt x="17" y="88"/>
                          <a:pt x="21" y="85"/>
                        </a:cubicBezTo>
                        <a:cubicBezTo>
                          <a:pt x="23" y="84"/>
                          <a:pt x="24" y="81"/>
                          <a:pt x="27" y="80"/>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grpSp>
          </p:grpSp>
          <p:grpSp>
            <p:nvGrpSpPr>
              <p:cNvPr id="62" name="Google Shape;62;p4"/>
              <p:cNvGrpSpPr/>
              <p:nvPr/>
            </p:nvGrpSpPr>
            <p:grpSpPr>
              <a:xfrm rot="-121115">
                <a:off x="4897799" y="2660669"/>
                <a:ext cx="288215" cy="288269"/>
                <a:chOff x="1472375" y="1917097"/>
                <a:chExt cx="540000" cy="540000"/>
              </a:xfrm>
            </p:grpSpPr>
            <p:sp>
              <p:nvSpPr>
                <p:cNvPr id="63" name="Google Shape;63;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64" name="Google Shape;64;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65" name="Google Shape;65;p4"/>
              <p:cNvGrpSpPr/>
              <p:nvPr/>
            </p:nvGrpSpPr>
            <p:grpSpPr>
              <a:xfrm rot="-121115">
                <a:off x="6455278" y="3268562"/>
                <a:ext cx="288215" cy="288269"/>
                <a:chOff x="1472375" y="1917097"/>
                <a:chExt cx="540000" cy="540000"/>
              </a:xfrm>
            </p:grpSpPr>
            <p:sp>
              <p:nvSpPr>
                <p:cNvPr id="66" name="Google Shape;66;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67" name="Google Shape;67;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68" name="Google Shape;68;p4"/>
              <p:cNvGrpSpPr/>
              <p:nvPr/>
            </p:nvGrpSpPr>
            <p:grpSpPr>
              <a:xfrm rot="-121115">
                <a:off x="6357931" y="2925209"/>
                <a:ext cx="288215" cy="288269"/>
                <a:chOff x="1472375" y="1917097"/>
                <a:chExt cx="540000" cy="540000"/>
              </a:xfrm>
            </p:grpSpPr>
            <p:sp>
              <p:nvSpPr>
                <p:cNvPr id="69" name="Google Shape;69;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0" name="Google Shape;70;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71" name="Google Shape;71;p4"/>
              <p:cNvGrpSpPr/>
              <p:nvPr/>
            </p:nvGrpSpPr>
            <p:grpSpPr>
              <a:xfrm rot="-121115">
                <a:off x="6667102" y="2645703"/>
                <a:ext cx="288215" cy="288269"/>
                <a:chOff x="1472375" y="1917097"/>
                <a:chExt cx="540000" cy="540000"/>
              </a:xfrm>
            </p:grpSpPr>
            <p:sp>
              <p:nvSpPr>
                <p:cNvPr id="72" name="Google Shape;72;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3" name="Google Shape;73;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74" name="Google Shape;74;p4"/>
              <p:cNvGrpSpPr/>
              <p:nvPr/>
            </p:nvGrpSpPr>
            <p:grpSpPr>
              <a:xfrm rot="-121115">
                <a:off x="6442532" y="1866486"/>
                <a:ext cx="288215" cy="288269"/>
                <a:chOff x="1472375" y="1917097"/>
                <a:chExt cx="540000" cy="540000"/>
              </a:xfrm>
            </p:grpSpPr>
            <p:sp>
              <p:nvSpPr>
                <p:cNvPr id="75" name="Google Shape;75;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6" name="Google Shape;76;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77" name="Google Shape;77;p4"/>
              <p:cNvGrpSpPr/>
              <p:nvPr/>
            </p:nvGrpSpPr>
            <p:grpSpPr>
              <a:xfrm rot="-121115">
                <a:off x="6747410" y="2244632"/>
                <a:ext cx="288215" cy="288269"/>
                <a:chOff x="1472375" y="1917097"/>
                <a:chExt cx="540000" cy="540000"/>
              </a:xfrm>
            </p:grpSpPr>
            <p:sp>
              <p:nvSpPr>
                <p:cNvPr id="78" name="Google Shape;78;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9" name="Google Shape;79;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80" name="Google Shape;80;p4"/>
              <p:cNvGrpSpPr/>
              <p:nvPr/>
            </p:nvGrpSpPr>
            <p:grpSpPr>
              <a:xfrm rot="-121115">
                <a:off x="7464321" y="2935190"/>
                <a:ext cx="288215" cy="288269"/>
                <a:chOff x="1649011" y="2143831"/>
                <a:chExt cx="540000" cy="540000"/>
              </a:xfrm>
            </p:grpSpPr>
            <p:sp>
              <p:nvSpPr>
                <p:cNvPr id="81" name="Google Shape;81;p4"/>
                <p:cNvSpPr/>
                <p:nvPr/>
              </p:nvSpPr>
              <p:spPr>
                <a:xfrm>
                  <a:off x="1649011" y="2143831"/>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82" name="Google Shape;82;p4"/>
                <p:cNvSpPr/>
                <p:nvPr/>
              </p:nvSpPr>
              <p:spPr>
                <a:xfrm>
                  <a:off x="1829011" y="2323831"/>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83" name="Google Shape;83;p4"/>
              <p:cNvGrpSpPr/>
              <p:nvPr/>
            </p:nvGrpSpPr>
            <p:grpSpPr>
              <a:xfrm rot="-121115">
                <a:off x="7252249" y="3312908"/>
                <a:ext cx="288215" cy="288269"/>
                <a:chOff x="1436659" y="2929405"/>
                <a:chExt cx="540000" cy="540000"/>
              </a:xfrm>
            </p:grpSpPr>
            <p:sp>
              <p:nvSpPr>
                <p:cNvPr id="84" name="Google Shape;84;p4"/>
                <p:cNvSpPr/>
                <p:nvPr/>
              </p:nvSpPr>
              <p:spPr>
                <a:xfrm>
                  <a:off x="1436659" y="2929405"/>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85" name="Google Shape;85;p4"/>
                <p:cNvSpPr/>
                <p:nvPr/>
              </p:nvSpPr>
              <p:spPr>
                <a:xfrm>
                  <a:off x="1616659" y="3109405"/>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sp>
            <p:nvSpPr>
              <p:cNvPr id="86" name="Google Shape;86;p4"/>
              <p:cNvSpPr txBox="1"/>
              <p:nvPr/>
            </p:nvSpPr>
            <p:spPr>
              <a:xfrm rot="-1338">
                <a:off x="6650439" y="3078029"/>
                <a:ext cx="7710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Melbourne</a:t>
                </a:r>
                <a:endParaRPr sz="800">
                  <a:solidFill>
                    <a:srgbClr val="FFFFFF"/>
                  </a:solidFill>
                  <a:latin typeface="Archivo SemiBold"/>
                  <a:ea typeface="Archivo SemiBold"/>
                  <a:cs typeface="Archivo SemiBold"/>
                  <a:sym typeface="Archivo SemiBold"/>
                </a:endParaRPr>
              </a:p>
            </p:txBody>
          </p:sp>
          <p:sp>
            <p:nvSpPr>
              <p:cNvPr id="87" name="Google Shape;87;p4"/>
              <p:cNvSpPr txBox="1"/>
              <p:nvPr/>
            </p:nvSpPr>
            <p:spPr>
              <a:xfrm rot="-1383">
                <a:off x="6901342" y="2726049"/>
                <a:ext cx="7458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Sydney</a:t>
                </a:r>
                <a:endParaRPr sz="800">
                  <a:solidFill>
                    <a:srgbClr val="FFFFFF"/>
                  </a:solidFill>
                  <a:latin typeface="Archivo SemiBold"/>
                  <a:ea typeface="Archivo SemiBold"/>
                  <a:cs typeface="Archivo SemiBold"/>
                  <a:sym typeface="Archivo SemiBold"/>
                </a:endParaRPr>
              </a:p>
            </p:txBody>
          </p:sp>
          <p:sp>
            <p:nvSpPr>
              <p:cNvPr id="88" name="Google Shape;88;p4"/>
              <p:cNvSpPr txBox="1"/>
              <p:nvPr/>
            </p:nvSpPr>
            <p:spPr>
              <a:xfrm rot="-1319">
                <a:off x="6995919" y="2326734"/>
                <a:ext cx="7821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Brisbane</a:t>
                </a:r>
                <a:endParaRPr sz="800">
                  <a:solidFill>
                    <a:srgbClr val="FFFFFF"/>
                  </a:solidFill>
                  <a:latin typeface="Archivo SemiBold"/>
                  <a:ea typeface="Archivo SemiBold"/>
                  <a:cs typeface="Archivo SemiBold"/>
                  <a:sym typeface="Archivo SemiBold"/>
                </a:endParaRPr>
              </a:p>
            </p:txBody>
          </p:sp>
          <p:sp>
            <p:nvSpPr>
              <p:cNvPr id="89" name="Google Shape;89;p4"/>
              <p:cNvSpPr txBox="1"/>
              <p:nvPr/>
            </p:nvSpPr>
            <p:spPr>
              <a:xfrm rot="-1273">
                <a:off x="7697776" y="3017022"/>
                <a:ext cx="8100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Auckland</a:t>
                </a:r>
                <a:endParaRPr sz="800">
                  <a:solidFill>
                    <a:srgbClr val="FFFFFF"/>
                  </a:solidFill>
                  <a:latin typeface="Archivo SemiBold"/>
                  <a:ea typeface="Archivo SemiBold"/>
                  <a:cs typeface="Archivo SemiBold"/>
                  <a:sym typeface="Archivo SemiBold"/>
                </a:endParaRPr>
              </a:p>
            </p:txBody>
          </p:sp>
          <p:sp>
            <p:nvSpPr>
              <p:cNvPr id="90" name="Google Shape;90;p4"/>
              <p:cNvSpPr txBox="1"/>
              <p:nvPr/>
            </p:nvSpPr>
            <p:spPr>
              <a:xfrm rot="-1030">
                <a:off x="7482903" y="3382760"/>
                <a:ext cx="10017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Queenstown</a:t>
                </a:r>
                <a:endParaRPr sz="800">
                  <a:solidFill>
                    <a:srgbClr val="FFFFFF"/>
                  </a:solidFill>
                  <a:latin typeface="Archivo SemiBold"/>
                  <a:ea typeface="Archivo SemiBold"/>
                  <a:cs typeface="Archivo SemiBold"/>
                  <a:sym typeface="Archivo SemiBold"/>
                </a:endParaRPr>
              </a:p>
            </p:txBody>
          </p:sp>
          <p:sp>
            <p:nvSpPr>
              <p:cNvPr id="91" name="Google Shape;91;p4"/>
              <p:cNvSpPr txBox="1"/>
              <p:nvPr/>
            </p:nvSpPr>
            <p:spPr>
              <a:xfrm rot="-2019">
                <a:off x="6708922" y="3340408"/>
                <a:ext cx="5109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Hobart</a:t>
                </a:r>
                <a:endParaRPr sz="800">
                  <a:solidFill>
                    <a:srgbClr val="FFFFFF"/>
                  </a:solidFill>
                  <a:latin typeface="Archivo SemiBold"/>
                  <a:ea typeface="Archivo SemiBold"/>
                  <a:cs typeface="Archivo SemiBold"/>
                  <a:sym typeface="Archivo SemiBold"/>
                </a:endParaRPr>
              </a:p>
            </p:txBody>
          </p:sp>
          <p:sp>
            <p:nvSpPr>
              <p:cNvPr id="92" name="Google Shape;92;p4"/>
              <p:cNvSpPr txBox="1"/>
              <p:nvPr/>
            </p:nvSpPr>
            <p:spPr>
              <a:xfrm rot="-920">
                <a:off x="6704086" y="1926838"/>
                <a:ext cx="11214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Magnetic Island</a:t>
                </a:r>
                <a:endParaRPr sz="800">
                  <a:solidFill>
                    <a:srgbClr val="FFFFFF"/>
                  </a:solidFill>
                  <a:latin typeface="Archivo SemiBold"/>
                  <a:ea typeface="Archivo SemiBold"/>
                  <a:cs typeface="Archivo SemiBold"/>
                  <a:sym typeface="Archivo SemiBold"/>
                </a:endParaRPr>
              </a:p>
            </p:txBody>
          </p:sp>
          <p:sp>
            <p:nvSpPr>
              <p:cNvPr id="93" name="Google Shape;93;p4"/>
              <p:cNvSpPr txBox="1"/>
              <p:nvPr/>
            </p:nvSpPr>
            <p:spPr>
              <a:xfrm rot="-2882">
                <a:off x="4634426" y="2724987"/>
                <a:ext cx="3579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Perth</a:t>
                </a:r>
                <a:endParaRPr sz="800">
                  <a:solidFill>
                    <a:srgbClr val="FFFFFF"/>
                  </a:solidFill>
                  <a:latin typeface="Archivo SemiBold"/>
                  <a:ea typeface="Archivo SemiBold"/>
                  <a:cs typeface="Archivo SemiBold"/>
                  <a:sym typeface="Archivo SemiBold"/>
                </a:endParaRPr>
              </a:p>
            </p:txBody>
          </p:sp>
        </p:grpSp>
        <p:grpSp>
          <p:nvGrpSpPr>
            <p:cNvPr id="94" name="Google Shape;94;p4"/>
            <p:cNvGrpSpPr/>
            <p:nvPr/>
          </p:nvGrpSpPr>
          <p:grpSpPr>
            <a:xfrm rot="-120890">
              <a:off x="6350913" y="1946065"/>
              <a:ext cx="256497" cy="256551"/>
              <a:chOff x="1472375" y="1917097"/>
              <a:chExt cx="540000" cy="540000"/>
            </a:xfrm>
          </p:grpSpPr>
          <p:sp>
            <p:nvSpPr>
              <p:cNvPr id="95" name="Google Shape;95;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96" name="Google Shape;96;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sp>
          <p:nvSpPr>
            <p:cNvPr id="97" name="Google Shape;97;p4"/>
            <p:cNvSpPr txBox="1"/>
            <p:nvPr/>
          </p:nvSpPr>
          <p:spPr>
            <a:xfrm rot="-1503">
              <a:off x="5638946" y="2018981"/>
              <a:ext cx="686100" cy="1107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800">
                  <a:solidFill>
                    <a:srgbClr val="FFFFFF"/>
                  </a:solidFill>
                  <a:latin typeface="Archivo SemiBold"/>
                  <a:ea typeface="Archivo SemiBold"/>
                  <a:cs typeface="Archivo SemiBold"/>
                  <a:sym typeface="Archivo SemiBold"/>
                </a:rPr>
                <a:t>Adelaide</a:t>
              </a:r>
              <a:endParaRPr sz="800">
                <a:solidFill>
                  <a:srgbClr val="FFFFFF"/>
                </a:solidFill>
                <a:latin typeface="Archivo SemiBold"/>
                <a:ea typeface="Archivo SemiBold"/>
                <a:cs typeface="Archivo SemiBold"/>
                <a:sym typeface="Archivo SemiBold"/>
              </a:endParaRPr>
            </a:p>
          </p:txBody>
        </p:sp>
      </p:grpSp>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01 - Section slide + logo and tagline">
  <p:cSld name="SECTION_HEADER_1">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177"/>
        <p:cNvGrpSpPr/>
        <p:nvPr/>
      </p:nvGrpSpPr>
      <p:grpSpPr>
        <a:xfrm>
          <a:off x="0" y="0"/>
          <a:ext cx="0" cy="0"/>
          <a:chOff x="0" y="0"/>
          <a:chExt cx="0" cy="0"/>
        </a:xfrm>
      </p:grpSpPr>
      <p:sp>
        <p:nvSpPr>
          <p:cNvPr id="178" name="Google Shape;178;p8"/>
          <p:cNvSpPr txBox="1">
            <a:spLocks noGrp="1"/>
          </p:cNvSpPr>
          <p:nvPr>
            <p:ph type="title"/>
          </p:nvPr>
        </p:nvSpPr>
        <p:spPr>
          <a:xfrm>
            <a:off x="450000" y="900000"/>
            <a:ext cx="8244000" cy="22320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79" name="Google Shape;179;p8"/>
          <p:cNvSpPr txBox="1">
            <a:spLocks noGrp="1"/>
          </p:cNvSpPr>
          <p:nvPr>
            <p:ph type="subTitle" idx="1"/>
          </p:nvPr>
        </p:nvSpPr>
        <p:spPr>
          <a:xfrm>
            <a:off x="450000" y="3132000"/>
            <a:ext cx="8382300" cy="897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algn="ctr" rtl="0">
              <a:lnSpc>
                <a:spcPct val="100000"/>
              </a:lnSpc>
              <a:spcBef>
                <a:spcPts val="0"/>
              </a:spcBef>
              <a:spcAft>
                <a:spcPts val="0"/>
              </a:spcAft>
              <a:buSzPts val="2800"/>
              <a:buFont typeface="Archivo"/>
              <a:buNone/>
              <a:defRPr sz="2800" b="1">
                <a:latin typeface="Archivo"/>
                <a:ea typeface="Archivo"/>
                <a:cs typeface="Archivo"/>
                <a:sym typeface="Archivo"/>
              </a:defRPr>
            </a:lvl2pPr>
            <a:lvl3pPr lvl="2" algn="ctr" rtl="0">
              <a:lnSpc>
                <a:spcPct val="100000"/>
              </a:lnSpc>
              <a:spcBef>
                <a:spcPts val="0"/>
              </a:spcBef>
              <a:spcAft>
                <a:spcPts val="0"/>
              </a:spcAft>
              <a:buSzPts val="2800"/>
              <a:buFont typeface="Archivo"/>
              <a:buNone/>
              <a:defRPr sz="2800" b="1">
                <a:latin typeface="Archivo"/>
                <a:ea typeface="Archivo"/>
                <a:cs typeface="Archivo"/>
                <a:sym typeface="Archivo"/>
              </a:defRPr>
            </a:lvl3pPr>
            <a:lvl4pPr lvl="3" algn="ctr" rtl="0">
              <a:lnSpc>
                <a:spcPct val="100000"/>
              </a:lnSpc>
              <a:spcBef>
                <a:spcPts val="0"/>
              </a:spcBef>
              <a:spcAft>
                <a:spcPts val="0"/>
              </a:spcAft>
              <a:buSzPts val="2800"/>
              <a:buFont typeface="Archivo"/>
              <a:buNone/>
              <a:defRPr sz="2800" b="1">
                <a:latin typeface="Archivo"/>
                <a:ea typeface="Archivo"/>
                <a:cs typeface="Archivo"/>
                <a:sym typeface="Archivo"/>
              </a:defRPr>
            </a:lvl4pPr>
            <a:lvl5pPr lvl="4" algn="ctr" rtl="0">
              <a:lnSpc>
                <a:spcPct val="100000"/>
              </a:lnSpc>
              <a:spcBef>
                <a:spcPts val="0"/>
              </a:spcBef>
              <a:spcAft>
                <a:spcPts val="0"/>
              </a:spcAft>
              <a:buSzPts val="2800"/>
              <a:buFont typeface="Archivo"/>
              <a:buNone/>
              <a:defRPr sz="2800" b="1">
                <a:latin typeface="Archivo"/>
                <a:ea typeface="Archivo"/>
                <a:cs typeface="Archivo"/>
                <a:sym typeface="Archivo"/>
              </a:defRPr>
            </a:lvl5pPr>
            <a:lvl6pPr lvl="5" algn="ctr" rtl="0">
              <a:lnSpc>
                <a:spcPct val="100000"/>
              </a:lnSpc>
              <a:spcBef>
                <a:spcPts val="0"/>
              </a:spcBef>
              <a:spcAft>
                <a:spcPts val="0"/>
              </a:spcAft>
              <a:buSzPts val="2800"/>
              <a:buFont typeface="Archivo"/>
              <a:buNone/>
              <a:defRPr sz="2800" b="1">
                <a:latin typeface="Archivo"/>
                <a:ea typeface="Archivo"/>
                <a:cs typeface="Archivo"/>
                <a:sym typeface="Archivo"/>
              </a:defRPr>
            </a:lvl6pPr>
            <a:lvl7pPr lvl="6" algn="ctr" rtl="0">
              <a:lnSpc>
                <a:spcPct val="100000"/>
              </a:lnSpc>
              <a:spcBef>
                <a:spcPts val="0"/>
              </a:spcBef>
              <a:spcAft>
                <a:spcPts val="0"/>
              </a:spcAft>
              <a:buSzPts val="2800"/>
              <a:buFont typeface="Archivo"/>
              <a:buNone/>
              <a:defRPr sz="2800" b="1">
                <a:latin typeface="Archivo"/>
                <a:ea typeface="Archivo"/>
                <a:cs typeface="Archivo"/>
                <a:sym typeface="Archivo"/>
              </a:defRPr>
            </a:lvl7pPr>
            <a:lvl8pPr lvl="7" algn="ctr" rtl="0">
              <a:lnSpc>
                <a:spcPct val="100000"/>
              </a:lnSpc>
              <a:spcBef>
                <a:spcPts val="0"/>
              </a:spcBef>
              <a:spcAft>
                <a:spcPts val="0"/>
              </a:spcAft>
              <a:buSzPts val="2800"/>
              <a:buFont typeface="Archivo"/>
              <a:buNone/>
              <a:defRPr sz="2800" b="1">
                <a:latin typeface="Archivo"/>
                <a:ea typeface="Archivo"/>
                <a:cs typeface="Archivo"/>
                <a:sym typeface="Archivo"/>
              </a:defRPr>
            </a:lvl8pPr>
            <a:lvl9pPr lvl="8" algn="ctr" rtl="0">
              <a:lnSpc>
                <a:spcPct val="100000"/>
              </a:lnSpc>
              <a:spcBef>
                <a:spcPts val="0"/>
              </a:spcBef>
              <a:spcAft>
                <a:spcPts val="0"/>
              </a:spcAft>
              <a:buSzPts val="2800"/>
              <a:buFont typeface="Archivo"/>
              <a:buNone/>
              <a:defRPr sz="2800" b="1">
                <a:latin typeface="Archivo"/>
                <a:ea typeface="Archivo"/>
                <a:cs typeface="Archivo"/>
                <a:sym typeface="Archivo"/>
              </a:defRPr>
            </a:lvl9pPr>
          </a:lstStyle>
          <a:p>
            <a:endParaRPr/>
          </a:p>
        </p:txBody>
      </p:sp>
      <p:pic>
        <p:nvPicPr>
          <p:cNvPr id="180" name="Google Shape;180;p8"/>
          <p:cNvPicPr preferRelativeResize="0"/>
          <p:nvPr/>
        </p:nvPicPr>
        <p:blipFill>
          <a:blip r:embed="rId2">
            <a:alphaModFix/>
          </a:blip>
          <a:stretch>
            <a:fillRect/>
          </a:stretch>
        </p:blipFill>
        <p:spPr>
          <a:xfrm>
            <a:off x="7318078" y="4197018"/>
            <a:ext cx="1375923" cy="4964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02a - Heading, subheading and body + image + logo and tagline">
  <p:cSld name="TITLE_AND_BODY_2">
    <p:spTree>
      <p:nvGrpSpPr>
        <p:cNvPr id="1" name="Shape 181"/>
        <p:cNvGrpSpPr/>
        <p:nvPr/>
      </p:nvGrpSpPr>
      <p:grpSpPr>
        <a:xfrm>
          <a:off x="0" y="0"/>
          <a:ext cx="0" cy="0"/>
          <a:chOff x="0" y="0"/>
          <a:chExt cx="0" cy="0"/>
        </a:xfrm>
      </p:grpSpPr>
      <p:sp>
        <p:nvSpPr>
          <p:cNvPr id="182" name="Google Shape;182;p9"/>
          <p:cNvSpPr txBox="1">
            <a:spLocks noGrp="1"/>
          </p:cNvSpPr>
          <p:nvPr>
            <p:ph type="body" idx="1"/>
          </p:nvPr>
        </p:nvSpPr>
        <p:spPr>
          <a:xfrm>
            <a:off x="450000" y="1800000"/>
            <a:ext cx="4705200" cy="18921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a:lvl1pPr>
            <a:lvl2pPr marL="914400" lvl="1" indent="-304800" rtl="0">
              <a:lnSpc>
                <a:spcPct val="115000"/>
              </a:lnSpc>
              <a:spcBef>
                <a:spcPts val="800"/>
              </a:spcBef>
              <a:spcAft>
                <a:spcPts val="0"/>
              </a:spcAft>
              <a:buSzPts val="1200"/>
              <a:buChar char="○"/>
              <a:defRPr/>
            </a:lvl2pPr>
            <a:lvl3pPr marL="1371600" lvl="2" indent="-304800" rtl="0">
              <a:lnSpc>
                <a:spcPct val="115000"/>
              </a:lnSpc>
              <a:spcBef>
                <a:spcPts val="800"/>
              </a:spcBef>
              <a:spcAft>
                <a:spcPts val="0"/>
              </a:spcAft>
              <a:buSzPts val="1200"/>
              <a:buChar char="■"/>
              <a:defRPr/>
            </a:lvl3pPr>
            <a:lvl4pPr marL="1828800" lvl="3" indent="-304800" rtl="0">
              <a:lnSpc>
                <a:spcPct val="115000"/>
              </a:lnSpc>
              <a:spcBef>
                <a:spcPts val="800"/>
              </a:spcBef>
              <a:spcAft>
                <a:spcPts val="0"/>
              </a:spcAft>
              <a:buSzPts val="1200"/>
              <a:buChar char="●"/>
              <a:defRPr/>
            </a:lvl4pPr>
            <a:lvl5pPr marL="2286000" lvl="4" indent="-304800" rtl="0">
              <a:lnSpc>
                <a:spcPct val="115000"/>
              </a:lnSpc>
              <a:spcBef>
                <a:spcPts val="800"/>
              </a:spcBef>
              <a:spcAft>
                <a:spcPts val="0"/>
              </a:spcAft>
              <a:buSzPts val="1200"/>
              <a:buChar char="○"/>
              <a:defRPr/>
            </a:lvl5pPr>
            <a:lvl6pPr marL="2743200" lvl="5" indent="-304800" rtl="0">
              <a:lnSpc>
                <a:spcPct val="115000"/>
              </a:lnSpc>
              <a:spcBef>
                <a:spcPts val="800"/>
              </a:spcBef>
              <a:spcAft>
                <a:spcPts val="0"/>
              </a:spcAft>
              <a:buSzPts val="1200"/>
              <a:buChar char="■"/>
              <a:defRPr/>
            </a:lvl6pPr>
            <a:lvl7pPr marL="3200400" lvl="6" indent="-304800" rtl="0">
              <a:lnSpc>
                <a:spcPct val="115000"/>
              </a:lnSpc>
              <a:spcBef>
                <a:spcPts val="800"/>
              </a:spcBef>
              <a:spcAft>
                <a:spcPts val="0"/>
              </a:spcAft>
              <a:buSzPts val="1200"/>
              <a:buChar char="●"/>
              <a:defRPr/>
            </a:lvl7pPr>
            <a:lvl8pPr marL="3657600" lvl="7" indent="-304800" rtl="0">
              <a:lnSpc>
                <a:spcPct val="115000"/>
              </a:lnSpc>
              <a:spcBef>
                <a:spcPts val="800"/>
              </a:spcBef>
              <a:spcAft>
                <a:spcPts val="0"/>
              </a:spcAft>
              <a:buSzPts val="1200"/>
              <a:buChar char="○"/>
              <a:defRPr/>
            </a:lvl8pPr>
            <a:lvl9pPr marL="4114800" lvl="8" indent="-304800" rtl="0">
              <a:lnSpc>
                <a:spcPct val="115000"/>
              </a:lnSpc>
              <a:spcBef>
                <a:spcPts val="800"/>
              </a:spcBef>
              <a:spcAft>
                <a:spcPts val="800"/>
              </a:spcAft>
              <a:buSzPts val="1200"/>
              <a:buChar char="■"/>
              <a:defRPr/>
            </a:lvl9pPr>
          </a:lstStyle>
          <a:p>
            <a:endParaRPr/>
          </a:p>
        </p:txBody>
      </p:sp>
      <p:sp>
        <p:nvSpPr>
          <p:cNvPr id="183" name="Google Shape;183;p9"/>
          <p:cNvSpPr txBox="1"/>
          <p:nvPr/>
        </p:nvSpPr>
        <p:spPr>
          <a:xfrm>
            <a:off x="6498600" y="4869483"/>
            <a:ext cx="2423100" cy="10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800">
                <a:solidFill>
                  <a:srgbClr val="1E5E82"/>
                </a:solidFill>
                <a:latin typeface="Inter SemiBold"/>
                <a:ea typeface="Inter SemiBold"/>
                <a:cs typeface="Inter SemiBold"/>
                <a:sym typeface="Inter SemiBold"/>
              </a:rPr>
              <a:t>Changing how the world works for the </a:t>
            </a:r>
            <a:r>
              <a:rPr lang="en-GB" sz="800">
                <a:solidFill>
                  <a:srgbClr val="D86E89"/>
                </a:solidFill>
                <a:latin typeface="Inter SemiBold"/>
                <a:ea typeface="Inter SemiBold"/>
                <a:cs typeface="Inter SemiBold"/>
                <a:sym typeface="Inter SemiBold"/>
              </a:rPr>
              <a:t>better.</a:t>
            </a:r>
            <a:endParaRPr sz="800">
              <a:solidFill>
                <a:srgbClr val="D86E89"/>
              </a:solidFill>
              <a:latin typeface="Inter SemiBold"/>
              <a:ea typeface="Inter SemiBold"/>
              <a:cs typeface="Inter SemiBold"/>
              <a:sym typeface="Inter SemiBold"/>
            </a:endParaRPr>
          </a:p>
        </p:txBody>
      </p:sp>
      <p:pic>
        <p:nvPicPr>
          <p:cNvPr id="184" name="Google Shape;184;p9"/>
          <p:cNvPicPr preferRelativeResize="0"/>
          <p:nvPr/>
        </p:nvPicPr>
        <p:blipFill>
          <a:blip r:embed="rId2">
            <a:alphaModFix/>
          </a:blip>
          <a:stretch>
            <a:fillRect/>
          </a:stretch>
        </p:blipFill>
        <p:spPr>
          <a:xfrm>
            <a:off x="8358862" y="247191"/>
            <a:ext cx="562826" cy="203125"/>
          </a:xfrm>
          <a:prstGeom prst="rect">
            <a:avLst/>
          </a:prstGeom>
          <a:noFill/>
          <a:ln>
            <a:noFill/>
          </a:ln>
        </p:spPr>
      </p:pic>
      <p:sp>
        <p:nvSpPr>
          <p:cNvPr id="185" name="Google Shape;185;p9"/>
          <p:cNvSpPr>
            <a:spLocks noGrp="1"/>
          </p:cNvSpPr>
          <p:nvPr>
            <p:ph type="pic" idx="2"/>
          </p:nvPr>
        </p:nvSpPr>
        <p:spPr>
          <a:xfrm>
            <a:off x="5584200" y="1800000"/>
            <a:ext cx="3109800" cy="2893800"/>
          </a:xfrm>
          <a:prstGeom prst="rect">
            <a:avLst/>
          </a:prstGeom>
          <a:noFill/>
          <a:ln>
            <a:noFill/>
          </a:ln>
        </p:spPr>
      </p:sp>
      <p:sp>
        <p:nvSpPr>
          <p:cNvPr id="186" name="Google Shape;186;p9"/>
          <p:cNvSpPr txBox="1">
            <a:spLocks noGrp="1"/>
          </p:cNvSpPr>
          <p:nvPr>
            <p:ph type="title"/>
          </p:nvPr>
        </p:nvSpPr>
        <p:spPr>
          <a:xfrm>
            <a:off x="450000" y="247200"/>
            <a:ext cx="74241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187" name="Google Shape;187;p9"/>
          <p:cNvSpPr txBox="1">
            <a:spLocks noGrp="1"/>
          </p:cNvSpPr>
          <p:nvPr>
            <p:ph type="subTitle" idx="3"/>
          </p:nvPr>
        </p:nvSpPr>
        <p:spPr>
          <a:xfrm>
            <a:off x="450000" y="553200"/>
            <a:ext cx="71829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02b - Heading (2 rows), subheading and body + image + logo and tagline">
  <p:cSld name="TITLE_AND_BODY_1_1_2_2">
    <p:spTree>
      <p:nvGrpSpPr>
        <p:cNvPr id="1" name="Shape 188"/>
        <p:cNvGrpSpPr/>
        <p:nvPr/>
      </p:nvGrpSpPr>
      <p:grpSpPr>
        <a:xfrm>
          <a:off x="0" y="0"/>
          <a:ext cx="0" cy="0"/>
          <a:chOff x="0" y="0"/>
          <a:chExt cx="0" cy="0"/>
        </a:xfrm>
      </p:grpSpPr>
      <p:sp>
        <p:nvSpPr>
          <p:cNvPr id="189" name="Google Shape;189;p10"/>
          <p:cNvSpPr txBox="1">
            <a:spLocks noGrp="1"/>
          </p:cNvSpPr>
          <p:nvPr>
            <p:ph type="body" idx="1"/>
          </p:nvPr>
        </p:nvSpPr>
        <p:spPr>
          <a:xfrm>
            <a:off x="450000" y="1800000"/>
            <a:ext cx="4705200" cy="18936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002A41"/>
              </a:buClr>
              <a:buSzPts val="1200"/>
              <a:buChar char="●"/>
              <a:defRPr>
                <a:solidFill>
                  <a:srgbClr val="002A41"/>
                </a:solidFill>
              </a:defRPr>
            </a:lvl1pPr>
            <a:lvl2pPr marL="914400" lvl="1" indent="-304800" rtl="0">
              <a:lnSpc>
                <a:spcPct val="115000"/>
              </a:lnSpc>
              <a:spcBef>
                <a:spcPts val="800"/>
              </a:spcBef>
              <a:spcAft>
                <a:spcPts val="0"/>
              </a:spcAft>
              <a:buClr>
                <a:srgbClr val="002A41"/>
              </a:buClr>
              <a:buSzPts val="1200"/>
              <a:buChar char="○"/>
              <a:defRPr>
                <a:solidFill>
                  <a:srgbClr val="002A41"/>
                </a:solidFill>
              </a:defRPr>
            </a:lvl2pPr>
            <a:lvl3pPr marL="1371600" lvl="2" indent="-304800" rtl="0">
              <a:lnSpc>
                <a:spcPct val="115000"/>
              </a:lnSpc>
              <a:spcBef>
                <a:spcPts val="800"/>
              </a:spcBef>
              <a:spcAft>
                <a:spcPts val="0"/>
              </a:spcAft>
              <a:buClr>
                <a:srgbClr val="002A41"/>
              </a:buClr>
              <a:buSzPts val="1200"/>
              <a:buChar char="■"/>
              <a:defRPr>
                <a:solidFill>
                  <a:srgbClr val="002A41"/>
                </a:solidFill>
              </a:defRPr>
            </a:lvl3pPr>
            <a:lvl4pPr marL="1828800" lvl="3" indent="-304800" rtl="0">
              <a:lnSpc>
                <a:spcPct val="115000"/>
              </a:lnSpc>
              <a:spcBef>
                <a:spcPts val="800"/>
              </a:spcBef>
              <a:spcAft>
                <a:spcPts val="0"/>
              </a:spcAft>
              <a:buClr>
                <a:srgbClr val="002A41"/>
              </a:buClr>
              <a:buSzPts val="1200"/>
              <a:buChar char="●"/>
              <a:defRPr>
                <a:solidFill>
                  <a:srgbClr val="002A41"/>
                </a:solidFill>
              </a:defRPr>
            </a:lvl4pPr>
            <a:lvl5pPr marL="2286000" lvl="4" indent="-304800" rtl="0">
              <a:lnSpc>
                <a:spcPct val="115000"/>
              </a:lnSpc>
              <a:spcBef>
                <a:spcPts val="800"/>
              </a:spcBef>
              <a:spcAft>
                <a:spcPts val="0"/>
              </a:spcAft>
              <a:buClr>
                <a:srgbClr val="002A41"/>
              </a:buClr>
              <a:buSzPts val="1200"/>
              <a:buChar char="○"/>
              <a:defRPr>
                <a:solidFill>
                  <a:srgbClr val="002A41"/>
                </a:solidFill>
              </a:defRPr>
            </a:lvl5pPr>
            <a:lvl6pPr marL="2743200" lvl="5" indent="-304800" rtl="0">
              <a:lnSpc>
                <a:spcPct val="115000"/>
              </a:lnSpc>
              <a:spcBef>
                <a:spcPts val="800"/>
              </a:spcBef>
              <a:spcAft>
                <a:spcPts val="0"/>
              </a:spcAft>
              <a:buClr>
                <a:srgbClr val="002A41"/>
              </a:buClr>
              <a:buSzPts val="1200"/>
              <a:buChar char="■"/>
              <a:defRPr>
                <a:solidFill>
                  <a:srgbClr val="002A41"/>
                </a:solidFill>
              </a:defRPr>
            </a:lvl6pPr>
            <a:lvl7pPr marL="3200400" lvl="6" indent="-304800" rtl="0">
              <a:lnSpc>
                <a:spcPct val="115000"/>
              </a:lnSpc>
              <a:spcBef>
                <a:spcPts val="800"/>
              </a:spcBef>
              <a:spcAft>
                <a:spcPts val="0"/>
              </a:spcAft>
              <a:buClr>
                <a:srgbClr val="002A41"/>
              </a:buClr>
              <a:buSzPts val="1200"/>
              <a:buChar char="●"/>
              <a:defRPr>
                <a:solidFill>
                  <a:srgbClr val="002A41"/>
                </a:solidFill>
              </a:defRPr>
            </a:lvl7pPr>
            <a:lvl8pPr marL="3657600" lvl="7" indent="-304800" rtl="0">
              <a:lnSpc>
                <a:spcPct val="115000"/>
              </a:lnSpc>
              <a:spcBef>
                <a:spcPts val="800"/>
              </a:spcBef>
              <a:spcAft>
                <a:spcPts val="0"/>
              </a:spcAft>
              <a:buClr>
                <a:srgbClr val="002A41"/>
              </a:buClr>
              <a:buSzPts val="1200"/>
              <a:buChar char="○"/>
              <a:defRPr>
                <a:solidFill>
                  <a:srgbClr val="002A41"/>
                </a:solidFill>
              </a:defRPr>
            </a:lvl8pPr>
            <a:lvl9pPr marL="4114800" lvl="8" indent="-304800" rtl="0">
              <a:lnSpc>
                <a:spcPct val="115000"/>
              </a:lnSpc>
              <a:spcBef>
                <a:spcPts val="800"/>
              </a:spcBef>
              <a:spcAft>
                <a:spcPts val="800"/>
              </a:spcAft>
              <a:buClr>
                <a:srgbClr val="002A41"/>
              </a:buClr>
              <a:buSzPts val="1200"/>
              <a:buChar char="■"/>
              <a:defRPr>
                <a:solidFill>
                  <a:srgbClr val="002A41"/>
                </a:solidFill>
              </a:defRPr>
            </a:lvl9pPr>
          </a:lstStyle>
          <a:p>
            <a:endParaRPr/>
          </a:p>
        </p:txBody>
      </p:sp>
      <p:sp>
        <p:nvSpPr>
          <p:cNvPr id="190" name="Google Shape;190;p10"/>
          <p:cNvSpPr>
            <a:spLocks noGrp="1"/>
          </p:cNvSpPr>
          <p:nvPr>
            <p:ph type="pic" idx="2"/>
          </p:nvPr>
        </p:nvSpPr>
        <p:spPr>
          <a:xfrm>
            <a:off x="5584200" y="1800000"/>
            <a:ext cx="3109800" cy="2893800"/>
          </a:xfrm>
          <a:prstGeom prst="rect">
            <a:avLst/>
          </a:prstGeom>
          <a:noFill/>
          <a:ln>
            <a:noFill/>
          </a:ln>
        </p:spPr>
      </p:sp>
      <p:sp>
        <p:nvSpPr>
          <p:cNvPr id="191" name="Google Shape;191;p10"/>
          <p:cNvSpPr txBox="1">
            <a:spLocks noGrp="1"/>
          </p:cNvSpPr>
          <p:nvPr>
            <p:ph type="title"/>
          </p:nvPr>
        </p:nvSpPr>
        <p:spPr>
          <a:xfrm>
            <a:off x="450000" y="247200"/>
            <a:ext cx="51342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192" name="Google Shape;192;p10"/>
          <p:cNvSpPr txBox="1">
            <a:spLocks noGrp="1"/>
          </p:cNvSpPr>
          <p:nvPr>
            <p:ph type="subTitle" idx="3"/>
          </p:nvPr>
        </p:nvSpPr>
        <p:spPr>
          <a:xfrm>
            <a:off x="450000" y="845175"/>
            <a:ext cx="51342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193" name="Google Shape;193;p10"/>
          <p:cNvSpPr txBox="1"/>
          <p:nvPr/>
        </p:nvSpPr>
        <p:spPr>
          <a:xfrm>
            <a:off x="6498600" y="4869483"/>
            <a:ext cx="2423100" cy="10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800">
                <a:solidFill>
                  <a:srgbClr val="1E5E82"/>
                </a:solidFill>
                <a:latin typeface="Inter SemiBold"/>
                <a:ea typeface="Inter SemiBold"/>
                <a:cs typeface="Inter SemiBold"/>
                <a:sym typeface="Inter SemiBold"/>
              </a:rPr>
              <a:t>Changing how the world works for the </a:t>
            </a:r>
            <a:r>
              <a:rPr lang="en-GB" sz="800">
                <a:solidFill>
                  <a:srgbClr val="D86E89"/>
                </a:solidFill>
                <a:latin typeface="Inter SemiBold"/>
                <a:ea typeface="Inter SemiBold"/>
                <a:cs typeface="Inter SemiBold"/>
                <a:sym typeface="Inter SemiBold"/>
              </a:rPr>
              <a:t>better.</a:t>
            </a:r>
            <a:endParaRPr sz="800">
              <a:solidFill>
                <a:srgbClr val="D86E89"/>
              </a:solidFill>
              <a:latin typeface="Inter SemiBold"/>
              <a:ea typeface="Inter SemiBold"/>
              <a:cs typeface="Inter SemiBold"/>
              <a:sym typeface="Inter SemiBold"/>
            </a:endParaRPr>
          </a:p>
        </p:txBody>
      </p:sp>
      <p:pic>
        <p:nvPicPr>
          <p:cNvPr id="194" name="Google Shape;194;p10"/>
          <p:cNvPicPr preferRelativeResize="0"/>
          <p:nvPr/>
        </p:nvPicPr>
        <p:blipFill>
          <a:blip r:embed="rId2">
            <a:alphaModFix/>
          </a:blip>
          <a:stretch>
            <a:fillRect/>
          </a:stretch>
        </p:blipFill>
        <p:spPr>
          <a:xfrm>
            <a:off x="8358862" y="247191"/>
            <a:ext cx="562826" cy="2031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04a - Heading, subheading and body + half-image + logo and tagline">
  <p:cSld name="TITLE_AND_BODY_1_1_1_1_2">
    <p:spTree>
      <p:nvGrpSpPr>
        <p:cNvPr id="1" name="Shape 211"/>
        <p:cNvGrpSpPr/>
        <p:nvPr/>
      </p:nvGrpSpPr>
      <p:grpSpPr>
        <a:xfrm>
          <a:off x="0" y="0"/>
          <a:ext cx="0" cy="0"/>
          <a:chOff x="0" y="0"/>
          <a:chExt cx="0" cy="0"/>
        </a:xfrm>
      </p:grpSpPr>
      <p:sp>
        <p:nvSpPr>
          <p:cNvPr id="212" name="Google Shape;212;p13"/>
          <p:cNvSpPr>
            <a:spLocks noGrp="1"/>
          </p:cNvSpPr>
          <p:nvPr>
            <p:ph type="pic" idx="2"/>
          </p:nvPr>
        </p:nvSpPr>
        <p:spPr>
          <a:xfrm>
            <a:off x="4359600" y="9800"/>
            <a:ext cx="4810500" cy="4683600"/>
          </a:xfrm>
          <a:prstGeom prst="rect">
            <a:avLst/>
          </a:prstGeom>
          <a:noFill/>
          <a:ln>
            <a:noFill/>
          </a:ln>
        </p:spPr>
      </p:sp>
      <p:sp>
        <p:nvSpPr>
          <p:cNvPr id="213" name="Google Shape;213;p13"/>
          <p:cNvSpPr txBox="1">
            <a:spLocks noGrp="1"/>
          </p:cNvSpPr>
          <p:nvPr>
            <p:ph type="body" idx="1"/>
          </p:nvPr>
        </p:nvSpPr>
        <p:spPr>
          <a:xfrm>
            <a:off x="450000" y="1800000"/>
            <a:ext cx="3481200" cy="18936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a:lvl1pPr>
            <a:lvl2pPr marL="914400" lvl="1" indent="-304800" rtl="0">
              <a:lnSpc>
                <a:spcPct val="115000"/>
              </a:lnSpc>
              <a:spcBef>
                <a:spcPts val="800"/>
              </a:spcBef>
              <a:spcAft>
                <a:spcPts val="0"/>
              </a:spcAft>
              <a:buSzPts val="1200"/>
              <a:buChar char="○"/>
              <a:defRPr/>
            </a:lvl2pPr>
            <a:lvl3pPr marL="1371600" lvl="2" indent="-304800" rtl="0">
              <a:lnSpc>
                <a:spcPct val="115000"/>
              </a:lnSpc>
              <a:spcBef>
                <a:spcPts val="800"/>
              </a:spcBef>
              <a:spcAft>
                <a:spcPts val="0"/>
              </a:spcAft>
              <a:buSzPts val="1200"/>
              <a:buChar char="■"/>
              <a:defRPr/>
            </a:lvl3pPr>
            <a:lvl4pPr marL="1828800" lvl="3" indent="-304800" rtl="0">
              <a:lnSpc>
                <a:spcPct val="115000"/>
              </a:lnSpc>
              <a:spcBef>
                <a:spcPts val="800"/>
              </a:spcBef>
              <a:spcAft>
                <a:spcPts val="0"/>
              </a:spcAft>
              <a:buSzPts val="1200"/>
              <a:buChar char="●"/>
              <a:defRPr/>
            </a:lvl4pPr>
            <a:lvl5pPr marL="2286000" lvl="4" indent="-304800" rtl="0">
              <a:lnSpc>
                <a:spcPct val="115000"/>
              </a:lnSpc>
              <a:spcBef>
                <a:spcPts val="800"/>
              </a:spcBef>
              <a:spcAft>
                <a:spcPts val="0"/>
              </a:spcAft>
              <a:buSzPts val="1200"/>
              <a:buChar char="○"/>
              <a:defRPr/>
            </a:lvl5pPr>
            <a:lvl6pPr marL="2743200" lvl="5" indent="-304800" rtl="0">
              <a:lnSpc>
                <a:spcPct val="115000"/>
              </a:lnSpc>
              <a:spcBef>
                <a:spcPts val="800"/>
              </a:spcBef>
              <a:spcAft>
                <a:spcPts val="0"/>
              </a:spcAft>
              <a:buSzPts val="1200"/>
              <a:buChar char="■"/>
              <a:defRPr/>
            </a:lvl6pPr>
            <a:lvl7pPr marL="3200400" lvl="6" indent="-304800" rtl="0">
              <a:lnSpc>
                <a:spcPct val="115000"/>
              </a:lnSpc>
              <a:spcBef>
                <a:spcPts val="800"/>
              </a:spcBef>
              <a:spcAft>
                <a:spcPts val="0"/>
              </a:spcAft>
              <a:buSzPts val="1200"/>
              <a:buChar char="●"/>
              <a:defRPr/>
            </a:lvl7pPr>
            <a:lvl8pPr marL="3657600" lvl="7" indent="-304800" rtl="0">
              <a:lnSpc>
                <a:spcPct val="115000"/>
              </a:lnSpc>
              <a:spcBef>
                <a:spcPts val="800"/>
              </a:spcBef>
              <a:spcAft>
                <a:spcPts val="0"/>
              </a:spcAft>
              <a:buSzPts val="1200"/>
              <a:buChar char="○"/>
              <a:defRPr/>
            </a:lvl8pPr>
            <a:lvl9pPr marL="4114800" lvl="8" indent="-304800" rtl="0">
              <a:lnSpc>
                <a:spcPct val="115000"/>
              </a:lnSpc>
              <a:spcBef>
                <a:spcPts val="800"/>
              </a:spcBef>
              <a:spcAft>
                <a:spcPts val="800"/>
              </a:spcAft>
              <a:buSzPts val="1200"/>
              <a:buChar char="■"/>
              <a:defRPr/>
            </a:lvl9pPr>
          </a:lstStyle>
          <a:p>
            <a:endParaRPr/>
          </a:p>
        </p:txBody>
      </p:sp>
      <p:pic>
        <p:nvPicPr>
          <p:cNvPr id="214" name="Google Shape;214;p13"/>
          <p:cNvPicPr preferRelativeResize="0"/>
          <p:nvPr/>
        </p:nvPicPr>
        <p:blipFill>
          <a:blip r:embed="rId2">
            <a:alphaModFix/>
          </a:blip>
          <a:stretch>
            <a:fillRect/>
          </a:stretch>
        </p:blipFill>
        <p:spPr>
          <a:xfrm>
            <a:off x="222300" y="4819666"/>
            <a:ext cx="562826" cy="203125"/>
          </a:xfrm>
          <a:prstGeom prst="rect">
            <a:avLst/>
          </a:prstGeom>
          <a:noFill/>
          <a:ln>
            <a:noFill/>
          </a:ln>
        </p:spPr>
      </p:pic>
      <p:sp>
        <p:nvSpPr>
          <p:cNvPr id="215" name="Google Shape;215;p13"/>
          <p:cNvSpPr txBox="1">
            <a:spLocks noGrp="1"/>
          </p:cNvSpPr>
          <p:nvPr>
            <p:ph type="title"/>
          </p:nvPr>
        </p:nvSpPr>
        <p:spPr>
          <a:xfrm>
            <a:off x="450000" y="247200"/>
            <a:ext cx="35778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216" name="Google Shape;216;p13"/>
          <p:cNvSpPr txBox="1">
            <a:spLocks noGrp="1"/>
          </p:cNvSpPr>
          <p:nvPr>
            <p:ph type="subTitle" idx="3"/>
          </p:nvPr>
        </p:nvSpPr>
        <p:spPr>
          <a:xfrm>
            <a:off x="450000" y="553200"/>
            <a:ext cx="34617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217" name="Google Shape;217;p13"/>
          <p:cNvSpPr txBox="1"/>
          <p:nvPr/>
        </p:nvSpPr>
        <p:spPr>
          <a:xfrm>
            <a:off x="6498600" y="4869483"/>
            <a:ext cx="2423100" cy="10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800">
                <a:solidFill>
                  <a:srgbClr val="1E5E82"/>
                </a:solidFill>
                <a:latin typeface="Inter SemiBold"/>
                <a:ea typeface="Inter SemiBold"/>
                <a:cs typeface="Inter SemiBold"/>
                <a:sym typeface="Inter SemiBold"/>
              </a:rPr>
              <a:t>Changing how the world works for the </a:t>
            </a:r>
            <a:r>
              <a:rPr lang="en-GB" sz="800">
                <a:solidFill>
                  <a:srgbClr val="D86E89"/>
                </a:solidFill>
                <a:latin typeface="Inter SemiBold"/>
                <a:ea typeface="Inter SemiBold"/>
                <a:cs typeface="Inter SemiBold"/>
                <a:sym typeface="Inter SemiBold"/>
              </a:rPr>
              <a:t>better.</a:t>
            </a:r>
            <a:endParaRPr sz="800">
              <a:solidFill>
                <a:srgbClr val="D86E89"/>
              </a:solidFill>
              <a:latin typeface="Inter SemiBold"/>
              <a:ea typeface="Inter SemiBold"/>
              <a:cs typeface="Inter SemiBold"/>
              <a:sym typeface="Inter SemiBold"/>
            </a:endParaRPr>
          </a:p>
        </p:txBody>
      </p:sp>
    </p:spTree>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05a - Heading, subheading, caption and body + half-image + logo and tagline">
  <p:cSld name="TITLE_AND_BODY_1_1_1_1_1_2">
    <p:spTree>
      <p:nvGrpSpPr>
        <p:cNvPr id="1" name="Shape 225"/>
        <p:cNvGrpSpPr/>
        <p:nvPr/>
      </p:nvGrpSpPr>
      <p:grpSpPr>
        <a:xfrm>
          <a:off x="0" y="0"/>
          <a:ext cx="0" cy="0"/>
          <a:chOff x="0" y="0"/>
          <a:chExt cx="0" cy="0"/>
        </a:xfrm>
      </p:grpSpPr>
      <p:sp>
        <p:nvSpPr>
          <p:cNvPr id="226" name="Google Shape;226;p15"/>
          <p:cNvSpPr txBox="1">
            <a:spLocks noGrp="1"/>
          </p:cNvSpPr>
          <p:nvPr>
            <p:ph type="body" idx="1"/>
          </p:nvPr>
        </p:nvSpPr>
        <p:spPr>
          <a:xfrm>
            <a:off x="450000" y="2055600"/>
            <a:ext cx="3481200" cy="18936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a:lvl1pPr>
            <a:lvl2pPr marL="914400" lvl="1" indent="-304800" rtl="0">
              <a:lnSpc>
                <a:spcPct val="115000"/>
              </a:lnSpc>
              <a:spcBef>
                <a:spcPts val="800"/>
              </a:spcBef>
              <a:spcAft>
                <a:spcPts val="0"/>
              </a:spcAft>
              <a:buSzPts val="1200"/>
              <a:buChar char="○"/>
              <a:defRPr/>
            </a:lvl2pPr>
            <a:lvl3pPr marL="1371600" lvl="2" indent="-304800" rtl="0">
              <a:lnSpc>
                <a:spcPct val="115000"/>
              </a:lnSpc>
              <a:spcBef>
                <a:spcPts val="800"/>
              </a:spcBef>
              <a:spcAft>
                <a:spcPts val="0"/>
              </a:spcAft>
              <a:buSzPts val="1200"/>
              <a:buChar char="■"/>
              <a:defRPr/>
            </a:lvl3pPr>
            <a:lvl4pPr marL="1828800" lvl="3" indent="-304800" rtl="0">
              <a:lnSpc>
                <a:spcPct val="115000"/>
              </a:lnSpc>
              <a:spcBef>
                <a:spcPts val="800"/>
              </a:spcBef>
              <a:spcAft>
                <a:spcPts val="0"/>
              </a:spcAft>
              <a:buSzPts val="1200"/>
              <a:buChar char="●"/>
              <a:defRPr/>
            </a:lvl4pPr>
            <a:lvl5pPr marL="2286000" lvl="4" indent="-304800" rtl="0">
              <a:lnSpc>
                <a:spcPct val="115000"/>
              </a:lnSpc>
              <a:spcBef>
                <a:spcPts val="800"/>
              </a:spcBef>
              <a:spcAft>
                <a:spcPts val="0"/>
              </a:spcAft>
              <a:buSzPts val="1200"/>
              <a:buChar char="○"/>
              <a:defRPr/>
            </a:lvl5pPr>
            <a:lvl6pPr marL="2743200" lvl="5" indent="-304800" rtl="0">
              <a:lnSpc>
                <a:spcPct val="115000"/>
              </a:lnSpc>
              <a:spcBef>
                <a:spcPts val="800"/>
              </a:spcBef>
              <a:spcAft>
                <a:spcPts val="0"/>
              </a:spcAft>
              <a:buSzPts val="1200"/>
              <a:buChar char="■"/>
              <a:defRPr/>
            </a:lvl6pPr>
            <a:lvl7pPr marL="3200400" lvl="6" indent="-304800" rtl="0">
              <a:lnSpc>
                <a:spcPct val="115000"/>
              </a:lnSpc>
              <a:spcBef>
                <a:spcPts val="800"/>
              </a:spcBef>
              <a:spcAft>
                <a:spcPts val="0"/>
              </a:spcAft>
              <a:buSzPts val="1200"/>
              <a:buChar char="●"/>
              <a:defRPr/>
            </a:lvl7pPr>
            <a:lvl8pPr marL="3657600" lvl="7" indent="-304800" rtl="0">
              <a:lnSpc>
                <a:spcPct val="115000"/>
              </a:lnSpc>
              <a:spcBef>
                <a:spcPts val="800"/>
              </a:spcBef>
              <a:spcAft>
                <a:spcPts val="0"/>
              </a:spcAft>
              <a:buSzPts val="1200"/>
              <a:buChar char="○"/>
              <a:defRPr/>
            </a:lvl8pPr>
            <a:lvl9pPr marL="4114800" lvl="8" indent="-304800" rtl="0">
              <a:lnSpc>
                <a:spcPct val="115000"/>
              </a:lnSpc>
              <a:spcBef>
                <a:spcPts val="800"/>
              </a:spcBef>
              <a:spcAft>
                <a:spcPts val="800"/>
              </a:spcAft>
              <a:buSzPts val="1200"/>
              <a:buChar char="■"/>
              <a:defRPr/>
            </a:lvl9pPr>
          </a:lstStyle>
          <a:p>
            <a:endParaRPr/>
          </a:p>
        </p:txBody>
      </p:sp>
      <p:sp>
        <p:nvSpPr>
          <p:cNvPr id="227" name="Google Shape;227;p15"/>
          <p:cNvSpPr>
            <a:spLocks noGrp="1"/>
          </p:cNvSpPr>
          <p:nvPr>
            <p:ph type="pic" idx="2"/>
          </p:nvPr>
        </p:nvSpPr>
        <p:spPr>
          <a:xfrm>
            <a:off x="4359600" y="9800"/>
            <a:ext cx="4810500" cy="4683600"/>
          </a:xfrm>
          <a:prstGeom prst="rect">
            <a:avLst/>
          </a:prstGeom>
          <a:noFill/>
          <a:ln>
            <a:noFill/>
          </a:ln>
        </p:spPr>
      </p:sp>
      <p:sp>
        <p:nvSpPr>
          <p:cNvPr id="228" name="Google Shape;228;p15"/>
          <p:cNvSpPr txBox="1">
            <a:spLocks noGrp="1"/>
          </p:cNvSpPr>
          <p:nvPr>
            <p:ph type="title"/>
          </p:nvPr>
        </p:nvSpPr>
        <p:spPr>
          <a:xfrm>
            <a:off x="450000" y="247200"/>
            <a:ext cx="35778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229" name="Google Shape;229;p15"/>
          <p:cNvSpPr txBox="1">
            <a:spLocks noGrp="1"/>
          </p:cNvSpPr>
          <p:nvPr>
            <p:ph type="subTitle" idx="3"/>
          </p:nvPr>
        </p:nvSpPr>
        <p:spPr>
          <a:xfrm>
            <a:off x="450000" y="553200"/>
            <a:ext cx="34617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230" name="Google Shape;230;p15"/>
          <p:cNvSpPr txBox="1">
            <a:spLocks noGrp="1"/>
          </p:cNvSpPr>
          <p:nvPr>
            <p:ph type="subTitle" idx="4"/>
          </p:nvPr>
        </p:nvSpPr>
        <p:spPr>
          <a:xfrm>
            <a:off x="450000" y="1800000"/>
            <a:ext cx="3577800" cy="327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200" b="1">
                <a:solidFill>
                  <a:schemeClr val="accent1"/>
                </a:solidFill>
                <a:latin typeface="Inter"/>
                <a:ea typeface="Inter"/>
                <a:cs typeface="Inter"/>
                <a:sym typeface="Inter"/>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a:endParaRPr/>
          </a:p>
        </p:txBody>
      </p:sp>
      <p:pic>
        <p:nvPicPr>
          <p:cNvPr id="231" name="Google Shape;231;p15"/>
          <p:cNvPicPr preferRelativeResize="0"/>
          <p:nvPr/>
        </p:nvPicPr>
        <p:blipFill>
          <a:blip r:embed="rId2">
            <a:alphaModFix/>
          </a:blip>
          <a:stretch>
            <a:fillRect/>
          </a:stretch>
        </p:blipFill>
        <p:spPr>
          <a:xfrm>
            <a:off x="222300" y="4819666"/>
            <a:ext cx="562826" cy="203125"/>
          </a:xfrm>
          <a:prstGeom prst="rect">
            <a:avLst/>
          </a:prstGeom>
          <a:noFill/>
          <a:ln>
            <a:noFill/>
          </a:ln>
        </p:spPr>
      </p:pic>
      <p:sp>
        <p:nvSpPr>
          <p:cNvPr id="232" name="Google Shape;232;p15"/>
          <p:cNvSpPr txBox="1"/>
          <p:nvPr/>
        </p:nvSpPr>
        <p:spPr>
          <a:xfrm>
            <a:off x="6498600" y="4869483"/>
            <a:ext cx="2423100" cy="10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800">
                <a:solidFill>
                  <a:srgbClr val="1E5E82"/>
                </a:solidFill>
                <a:latin typeface="Inter SemiBold"/>
                <a:ea typeface="Inter SemiBold"/>
                <a:cs typeface="Inter SemiBold"/>
                <a:sym typeface="Inter SemiBold"/>
              </a:rPr>
              <a:t>Changing how the world works for the </a:t>
            </a:r>
            <a:r>
              <a:rPr lang="en-GB" sz="800">
                <a:solidFill>
                  <a:srgbClr val="D86E89"/>
                </a:solidFill>
                <a:latin typeface="Inter SemiBold"/>
                <a:ea typeface="Inter SemiBold"/>
                <a:cs typeface="Inter SemiBold"/>
                <a:sym typeface="Inter SemiBold"/>
              </a:rPr>
              <a:t>better.</a:t>
            </a:r>
            <a:endParaRPr sz="800">
              <a:solidFill>
                <a:srgbClr val="D86E89"/>
              </a:solidFill>
              <a:latin typeface="Inter SemiBold"/>
              <a:ea typeface="Inter SemiBold"/>
              <a:cs typeface="Inter SemiBold"/>
              <a:sym typeface="Inter SemiBold"/>
            </a:endParaRPr>
          </a:p>
        </p:txBody>
      </p:sp>
    </p:spTree>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10a - Heading and subheading + logo and tagline">
  <p:cSld name="TITLE_AND_BODY_2_2">
    <p:spTree>
      <p:nvGrpSpPr>
        <p:cNvPr id="1" name="Shape 329"/>
        <p:cNvGrpSpPr/>
        <p:nvPr/>
      </p:nvGrpSpPr>
      <p:grpSpPr>
        <a:xfrm>
          <a:off x="0" y="0"/>
          <a:ext cx="0" cy="0"/>
          <a:chOff x="0" y="0"/>
          <a:chExt cx="0" cy="0"/>
        </a:xfrm>
      </p:grpSpPr>
      <p:sp>
        <p:nvSpPr>
          <p:cNvPr id="330" name="Google Shape;330;p25"/>
          <p:cNvSpPr txBox="1"/>
          <p:nvPr/>
        </p:nvSpPr>
        <p:spPr>
          <a:xfrm>
            <a:off x="6498600" y="4869483"/>
            <a:ext cx="2423100" cy="10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800">
                <a:solidFill>
                  <a:srgbClr val="1E5E82"/>
                </a:solidFill>
                <a:latin typeface="Inter SemiBold"/>
                <a:ea typeface="Inter SemiBold"/>
                <a:cs typeface="Inter SemiBold"/>
                <a:sym typeface="Inter SemiBold"/>
              </a:rPr>
              <a:t>Changing how the world works for the </a:t>
            </a:r>
            <a:r>
              <a:rPr lang="en-GB" sz="800">
                <a:solidFill>
                  <a:srgbClr val="D86E89"/>
                </a:solidFill>
                <a:latin typeface="Inter SemiBold"/>
                <a:ea typeface="Inter SemiBold"/>
                <a:cs typeface="Inter SemiBold"/>
                <a:sym typeface="Inter SemiBold"/>
              </a:rPr>
              <a:t>better.</a:t>
            </a:r>
            <a:endParaRPr sz="800">
              <a:solidFill>
                <a:srgbClr val="D86E89"/>
              </a:solidFill>
              <a:latin typeface="Inter SemiBold"/>
              <a:ea typeface="Inter SemiBold"/>
              <a:cs typeface="Inter SemiBold"/>
              <a:sym typeface="Inter SemiBold"/>
            </a:endParaRPr>
          </a:p>
        </p:txBody>
      </p:sp>
      <p:pic>
        <p:nvPicPr>
          <p:cNvPr id="331" name="Google Shape;331;p25"/>
          <p:cNvPicPr preferRelativeResize="0"/>
          <p:nvPr/>
        </p:nvPicPr>
        <p:blipFill>
          <a:blip r:embed="rId2">
            <a:alphaModFix/>
          </a:blip>
          <a:stretch>
            <a:fillRect/>
          </a:stretch>
        </p:blipFill>
        <p:spPr>
          <a:xfrm>
            <a:off x="8358862" y="247191"/>
            <a:ext cx="562826" cy="203125"/>
          </a:xfrm>
          <a:prstGeom prst="rect">
            <a:avLst/>
          </a:prstGeom>
          <a:noFill/>
          <a:ln>
            <a:noFill/>
          </a:ln>
        </p:spPr>
      </p:pic>
      <p:sp>
        <p:nvSpPr>
          <p:cNvPr id="332" name="Google Shape;332;p25"/>
          <p:cNvSpPr txBox="1">
            <a:spLocks noGrp="1"/>
          </p:cNvSpPr>
          <p:nvPr>
            <p:ph type="title"/>
          </p:nvPr>
        </p:nvSpPr>
        <p:spPr>
          <a:xfrm>
            <a:off x="450000" y="247200"/>
            <a:ext cx="74241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333" name="Google Shape;333;p25"/>
          <p:cNvSpPr txBox="1">
            <a:spLocks noGrp="1"/>
          </p:cNvSpPr>
          <p:nvPr>
            <p:ph type="subTitle" idx="1"/>
          </p:nvPr>
        </p:nvSpPr>
        <p:spPr>
          <a:xfrm>
            <a:off x="450000" y="553200"/>
            <a:ext cx="71829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02a - Heading, subheading and body + image">
  <p:cSld name="TITLE_AND_BODY_2_1">
    <p:spTree>
      <p:nvGrpSpPr>
        <p:cNvPr id="1" name="Shape 343"/>
        <p:cNvGrpSpPr/>
        <p:nvPr/>
      </p:nvGrpSpPr>
      <p:grpSpPr>
        <a:xfrm>
          <a:off x="0" y="0"/>
          <a:ext cx="0" cy="0"/>
          <a:chOff x="0" y="0"/>
          <a:chExt cx="0" cy="0"/>
        </a:xfrm>
      </p:grpSpPr>
      <p:sp>
        <p:nvSpPr>
          <p:cNvPr id="344" name="Google Shape;344;p28"/>
          <p:cNvSpPr txBox="1">
            <a:spLocks noGrp="1"/>
          </p:cNvSpPr>
          <p:nvPr>
            <p:ph type="body" idx="1"/>
          </p:nvPr>
        </p:nvSpPr>
        <p:spPr>
          <a:xfrm>
            <a:off x="450000" y="1800000"/>
            <a:ext cx="4705200" cy="18921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a:lvl1pPr>
            <a:lvl2pPr marL="914400" lvl="1" indent="-304800" rtl="0">
              <a:lnSpc>
                <a:spcPct val="115000"/>
              </a:lnSpc>
              <a:spcBef>
                <a:spcPts val="800"/>
              </a:spcBef>
              <a:spcAft>
                <a:spcPts val="0"/>
              </a:spcAft>
              <a:buSzPts val="1200"/>
              <a:buChar char="○"/>
              <a:defRPr/>
            </a:lvl2pPr>
            <a:lvl3pPr marL="1371600" lvl="2" indent="-304800" rtl="0">
              <a:lnSpc>
                <a:spcPct val="115000"/>
              </a:lnSpc>
              <a:spcBef>
                <a:spcPts val="800"/>
              </a:spcBef>
              <a:spcAft>
                <a:spcPts val="0"/>
              </a:spcAft>
              <a:buSzPts val="1200"/>
              <a:buChar char="■"/>
              <a:defRPr/>
            </a:lvl3pPr>
            <a:lvl4pPr marL="1828800" lvl="3" indent="-304800" rtl="0">
              <a:lnSpc>
                <a:spcPct val="115000"/>
              </a:lnSpc>
              <a:spcBef>
                <a:spcPts val="800"/>
              </a:spcBef>
              <a:spcAft>
                <a:spcPts val="0"/>
              </a:spcAft>
              <a:buSzPts val="1200"/>
              <a:buChar char="●"/>
              <a:defRPr/>
            </a:lvl4pPr>
            <a:lvl5pPr marL="2286000" lvl="4" indent="-304800" rtl="0">
              <a:lnSpc>
                <a:spcPct val="115000"/>
              </a:lnSpc>
              <a:spcBef>
                <a:spcPts val="800"/>
              </a:spcBef>
              <a:spcAft>
                <a:spcPts val="0"/>
              </a:spcAft>
              <a:buSzPts val="1200"/>
              <a:buChar char="○"/>
              <a:defRPr/>
            </a:lvl5pPr>
            <a:lvl6pPr marL="2743200" lvl="5" indent="-304800" rtl="0">
              <a:lnSpc>
                <a:spcPct val="115000"/>
              </a:lnSpc>
              <a:spcBef>
                <a:spcPts val="800"/>
              </a:spcBef>
              <a:spcAft>
                <a:spcPts val="0"/>
              </a:spcAft>
              <a:buSzPts val="1200"/>
              <a:buChar char="■"/>
              <a:defRPr/>
            </a:lvl6pPr>
            <a:lvl7pPr marL="3200400" lvl="6" indent="-304800" rtl="0">
              <a:lnSpc>
                <a:spcPct val="115000"/>
              </a:lnSpc>
              <a:spcBef>
                <a:spcPts val="800"/>
              </a:spcBef>
              <a:spcAft>
                <a:spcPts val="0"/>
              </a:spcAft>
              <a:buSzPts val="1200"/>
              <a:buChar char="●"/>
              <a:defRPr/>
            </a:lvl7pPr>
            <a:lvl8pPr marL="3657600" lvl="7" indent="-304800" rtl="0">
              <a:lnSpc>
                <a:spcPct val="115000"/>
              </a:lnSpc>
              <a:spcBef>
                <a:spcPts val="800"/>
              </a:spcBef>
              <a:spcAft>
                <a:spcPts val="0"/>
              </a:spcAft>
              <a:buSzPts val="1200"/>
              <a:buChar char="○"/>
              <a:defRPr/>
            </a:lvl8pPr>
            <a:lvl9pPr marL="4114800" lvl="8" indent="-304800" rtl="0">
              <a:lnSpc>
                <a:spcPct val="115000"/>
              </a:lnSpc>
              <a:spcBef>
                <a:spcPts val="800"/>
              </a:spcBef>
              <a:spcAft>
                <a:spcPts val="800"/>
              </a:spcAft>
              <a:buSzPts val="1200"/>
              <a:buChar char="■"/>
              <a:defRPr/>
            </a:lvl9pPr>
          </a:lstStyle>
          <a:p>
            <a:endParaRPr/>
          </a:p>
        </p:txBody>
      </p:sp>
      <p:sp>
        <p:nvSpPr>
          <p:cNvPr id="345" name="Google Shape;345;p28"/>
          <p:cNvSpPr>
            <a:spLocks noGrp="1"/>
          </p:cNvSpPr>
          <p:nvPr>
            <p:ph type="pic" idx="2"/>
          </p:nvPr>
        </p:nvSpPr>
        <p:spPr>
          <a:xfrm>
            <a:off x="5584200" y="1800000"/>
            <a:ext cx="3109800" cy="2893800"/>
          </a:xfrm>
          <a:prstGeom prst="rect">
            <a:avLst/>
          </a:prstGeom>
          <a:noFill/>
          <a:ln>
            <a:noFill/>
          </a:ln>
        </p:spPr>
      </p:sp>
      <p:sp>
        <p:nvSpPr>
          <p:cNvPr id="346" name="Google Shape;346;p28"/>
          <p:cNvSpPr txBox="1">
            <a:spLocks noGrp="1"/>
          </p:cNvSpPr>
          <p:nvPr>
            <p:ph type="title"/>
          </p:nvPr>
        </p:nvSpPr>
        <p:spPr>
          <a:xfrm>
            <a:off x="450000" y="247200"/>
            <a:ext cx="85206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347" name="Google Shape;347;p28"/>
          <p:cNvSpPr txBox="1">
            <a:spLocks noGrp="1"/>
          </p:cNvSpPr>
          <p:nvPr>
            <p:ph type="subTitle" idx="3"/>
          </p:nvPr>
        </p:nvSpPr>
        <p:spPr>
          <a:xfrm>
            <a:off x="450000" y="553200"/>
            <a:ext cx="82440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0000" y="293575"/>
            <a:ext cx="8244000" cy="4500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2000"/>
              <a:buFont typeface="Inter"/>
              <a:buNone/>
              <a:defRPr sz="20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2pPr>
            <a:lvl3pPr lvl="2"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3pPr>
            <a:lvl4pPr lvl="3"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4pPr>
            <a:lvl5pPr lvl="4"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5pPr>
            <a:lvl6pPr lvl="5"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6pPr>
            <a:lvl7pPr lvl="6"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7pPr>
            <a:lvl8pPr lvl="7"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8pPr>
            <a:lvl9pPr lvl="8"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9pPr>
          </a:lstStyle>
          <a:p>
            <a:endParaRPr/>
          </a:p>
        </p:txBody>
      </p:sp>
      <p:sp>
        <p:nvSpPr>
          <p:cNvPr id="7" name="Google Shape;7;p1"/>
          <p:cNvSpPr txBox="1">
            <a:spLocks noGrp="1"/>
          </p:cNvSpPr>
          <p:nvPr>
            <p:ph type="body" idx="1"/>
          </p:nvPr>
        </p:nvSpPr>
        <p:spPr>
          <a:xfrm>
            <a:off x="450000" y="1352550"/>
            <a:ext cx="6396300" cy="28935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1"/>
              </a:buClr>
              <a:buSzPts val="1200"/>
              <a:buFont typeface="Inter"/>
              <a:buChar char="●"/>
              <a:defRPr sz="1200">
                <a:solidFill>
                  <a:srgbClr val="002A41"/>
                </a:solidFill>
                <a:latin typeface="Inter"/>
                <a:ea typeface="Inter"/>
                <a:cs typeface="Inter"/>
                <a:sym typeface="Inter"/>
              </a:defRPr>
            </a:lvl1pPr>
            <a:lvl2pPr marL="914400" lvl="1"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2pPr>
            <a:lvl3pPr marL="1371600" lvl="2"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3pPr>
            <a:lvl4pPr marL="1828800" lvl="3"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4pPr>
            <a:lvl5pPr marL="2286000" lvl="4"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5pPr>
            <a:lvl6pPr marL="2743200" lvl="5"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6pPr>
            <a:lvl7pPr marL="3200400" lvl="6"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7pPr>
            <a:lvl8pPr marL="3657600" lvl="7"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8pPr>
            <a:lvl9pPr marL="4114800" lvl="8" indent="-304800" rtl="0">
              <a:lnSpc>
                <a:spcPct val="115000"/>
              </a:lnSpc>
              <a:spcBef>
                <a:spcPts val="800"/>
              </a:spcBef>
              <a:spcAft>
                <a:spcPts val="800"/>
              </a:spcAft>
              <a:buClr>
                <a:srgbClr val="002A41"/>
              </a:buClr>
              <a:buSzPts val="1200"/>
              <a:buFont typeface="Inter"/>
              <a:buChar char="■"/>
              <a:defRPr sz="1200">
                <a:solidFill>
                  <a:srgbClr val="002A4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6" r:id="rId5"/>
    <p:sldLayoutId id="2147483659" r:id="rId6"/>
    <p:sldLayoutId id="2147483661" r:id="rId7"/>
    <p:sldLayoutId id="2147483671" r:id="rId8"/>
    <p:sldLayoutId id="2147483674" r:id="rId9"/>
    <p:sldLayoutId id="2147483691" r:id="rId10"/>
    <p:sldLayoutId id="214748369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3">
          <p15:clr>
            <a:srgbClr val="E46962"/>
          </p15:clr>
        </p15:guide>
        <p15:guide id="2" pos="5477">
          <p15:clr>
            <a:srgbClr val="E46962"/>
          </p15:clr>
        </p15:guide>
        <p15:guide id="3" orient="horz" pos="283">
          <p15:clr>
            <a:srgbClr val="E46962"/>
          </p15:clr>
        </p15:guide>
        <p15:guide id="4" orient="horz" pos="2957">
          <p15:clr>
            <a:srgbClr val="E46962"/>
          </p15:clr>
        </p15:guide>
        <p15:guide id="5" orient="horz" pos="567">
          <p15:clr>
            <a:srgbClr val="E46962"/>
          </p15:clr>
        </p15:guide>
        <p15:guide id="6" orient="horz" pos="1134">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sv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jp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image" Target="../media/image14.svg"/><Relationship Id="rId5" Type="http://schemas.openxmlformats.org/officeDocument/2006/relationships/diagramQuickStyle" Target="../diagrams/quickStyle4.xml"/><Relationship Id="rId10" Type="http://schemas.openxmlformats.org/officeDocument/2006/relationships/image" Target="../media/image13.png"/><Relationship Id="rId4" Type="http://schemas.openxmlformats.org/officeDocument/2006/relationships/diagramLayout" Target="../diagrams/layout4.xml"/><Relationship Id="rId9"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6"/>
          <p:cNvSpPr txBox="1">
            <a:spLocks noGrp="1"/>
          </p:cNvSpPr>
          <p:nvPr>
            <p:ph type="ctrTitle"/>
          </p:nvPr>
        </p:nvSpPr>
        <p:spPr>
          <a:xfrm>
            <a:off x="450000" y="1527825"/>
            <a:ext cx="8481300" cy="133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Exploring the Semantic Kernel Agent Framework</a:t>
            </a:r>
            <a:endParaRPr b="1" dirty="0">
              <a:latin typeface="Inter"/>
              <a:ea typeface="Inter"/>
              <a:cs typeface="Inter"/>
              <a:sym typeface="Inter"/>
            </a:endParaRPr>
          </a:p>
        </p:txBody>
      </p:sp>
      <p:sp>
        <p:nvSpPr>
          <p:cNvPr id="470" name="Google Shape;470;p46"/>
          <p:cNvSpPr txBox="1">
            <a:spLocks noGrp="1"/>
          </p:cNvSpPr>
          <p:nvPr>
            <p:ph type="subTitle" idx="1"/>
          </p:nvPr>
        </p:nvSpPr>
        <p:spPr>
          <a:xfrm>
            <a:off x="450000" y="3035350"/>
            <a:ext cx="6380700" cy="36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b="0" dirty="0">
                <a:latin typeface="Inter Medium"/>
                <a:ea typeface="Inter Medium"/>
                <a:cs typeface="Inter Medium"/>
                <a:sym typeface="Inter Medium"/>
              </a:rPr>
              <a:t>Will Velida</a:t>
            </a:r>
          </a:p>
          <a:p>
            <a:pPr marL="0" lvl="0" indent="0" algn="l" rtl="0">
              <a:spcBef>
                <a:spcPts val="0"/>
              </a:spcBef>
              <a:spcAft>
                <a:spcPts val="0"/>
              </a:spcAft>
              <a:buNone/>
            </a:pPr>
            <a:r>
              <a:rPr lang="en-GB" dirty="0">
                <a:solidFill>
                  <a:schemeClr val="accent2"/>
                </a:solidFill>
              </a:rPr>
              <a:t>Lead Software Engineer &amp; Microsoft MVP</a:t>
            </a:r>
          </a:p>
          <a:p>
            <a:pPr marL="0" lvl="0" indent="0" algn="l" rtl="0">
              <a:spcBef>
                <a:spcPts val="0"/>
              </a:spcBef>
              <a:spcAft>
                <a:spcPts val="0"/>
              </a:spcAft>
              <a:buNone/>
            </a:pPr>
            <a:r>
              <a:rPr lang="en-GB" b="0" dirty="0">
                <a:solidFill>
                  <a:schemeClr val="bg1"/>
                </a:solidFill>
                <a:latin typeface="Inter Medium"/>
                <a:ea typeface="Inter Medium"/>
                <a:cs typeface="Inter Medium"/>
                <a:sym typeface="Inter Medium"/>
              </a:rPr>
              <a:t>bsky.app/profile/willvelida.com</a:t>
            </a:r>
            <a:endParaRPr b="0" dirty="0">
              <a:solidFill>
                <a:schemeClr val="bg1"/>
              </a:solidFill>
              <a:latin typeface="Inter Medium"/>
              <a:ea typeface="Inter Medium"/>
              <a:cs typeface="Inter Medium"/>
              <a:sym typeface="Inter Medium"/>
            </a:endParaRPr>
          </a:p>
        </p:txBody>
      </p:sp>
      <p:sp>
        <p:nvSpPr>
          <p:cNvPr id="471" name="Google Shape;471;p46"/>
          <p:cNvSpPr txBox="1">
            <a:spLocks noGrp="1"/>
          </p:cNvSpPr>
          <p:nvPr>
            <p:ph type="subTitle" idx="2"/>
          </p:nvPr>
        </p:nvSpPr>
        <p:spPr>
          <a:xfrm>
            <a:off x="450000" y="4213500"/>
            <a:ext cx="4318500" cy="48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t>February 2025</a:t>
            </a:r>
            <a:endParaRPr dirty="0"/>
          </a:p>
        </p:txBody>
      </p:sp>
      <p:pic>
        <p:nvPicPr>
          <p:cNvPr id="1026" name="Picture 2" descr="Semantic Kernel's new icon and the art of teamwork ...">
            <a:extLst>
              <a:ext uri="{FF2B5EF4-FFF2-40B4-BE49-F238E27FC236}">
                <a16:creationId xmlns:a16="http://schemas.microsoft.com/office/drawing/2014/main" id="{1E8CE849-24D5-5D7C-E03D-55EAC3D35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9220" y="2688720"/>
            <a:ext cx="1764780" cy="17647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5E3F1A-57A9-4FF6-8284-5BEAFE60B53E}"/>
              </a:ext>
            </a:extLst>
          </p:cNvPr>
          <p:cNvSpPr>
            <a:spLocks noGrp="1"/>
          </p:cNvSpPr>
          <p:nvPr>
            <p:ph type="body" idx="1"/>
          </p:nvPr>
        </p:nvSpPr>
        <p:spPr/>
        <p:txBody>
          <a:bodyPr/>
          <a:lstStyle/>
          <a:p>
            <a:r>
              <a:rPr lang="en-AU" dirty="0"/>
              <a:t>Encapsulate functions that an app can use.</a:t>
            </a:r>
          </a:p>
          <a:p>
            <a:r>
              <a:rPr lang="en-AU" dirty="0"/>
              <a:t>Can use out-of-the-box plugins or your own.</a:t>
            </a:r>
          </a:p>
          <a:p>
            <a:r>
              <a:rPr lang="en-AU" dirty="0"/>
              <a:t>“Semantic Functions” are functions that you provide information to that helps Semantic Kernel figure out that it needs to be called.</a:t>
            </a:r>
          </a:p>
        </p:txBody>
      </p:sp>
      <p:sp>
        <p:nvSpPr>
          <p:cNvPr id="4" name="Title 3">
            <a:extLst>
              <a:ext uri="{FF2B5EF4-FFF2-40B4-BE49-F238E27FC236}">
                <a16:creationId xmlns:a16="http://schemas.microsoft.com/office/drawing/2014/main" id="{398E58A0-E350-7EF0-32B6-B13CD7893997}"/>
              </a:ext>
            </a:extLst>
          </p:cNvPr>
          <p:cNvSpPr>
            <a:spLocks noGrp="1"/>
          </p:cNvSpPr>
          <p:nvPr>
            <p:ph type="title"/>
          </p:nvPr>
        </p:nvSpPr>
        <p:spPr/>
        <p:txBody>
          <a:bodyPr/>
          <a:lstStyle/>
          <a:p>
            <a:r>
              <a:rPr lang="en-AU" dirty="0"/>
              <a:t>Semantic Kernel Plugins</a:t>
            </a:r>
          </a:p>
        </p:txBody>
      </p:sp>
      <p:pic>
        <p:nvPicPr>
          <p:cNvPr id="16" name="Picture 15" descr="A screen shot of a computer program&#10;&#10;AI-generated content may be incorrect.">
            <a:extLst>
              <a:ext uri="{FF2B5EF4-FFF2-40B4-BE49-F238E27FC236}">
                <a16:creationId xmlns:a16="http://schemas.microsoft.com/office/drawing/2014/main" id="{8BC0ECEE-3F36-C1C2-56C8-60179E4C61BB}"/>
              </a:ext>
            </a:extLst>
          </p:cNvPr>
          <p:cNvPicPr>
            <a:picLocks noChangeAspect="1"/>
          </p:cNvPicPr>
          <p:nvPr/>
        </p:nvPicPr>
        <p:blipFill>
          <a:blip r:embed="rId3"/>
          <a:stretch>
            <a:fillRect/>
          </a:stretch>
        </p:blipFill>
        <p:spPr>
          <a:xfrm>
            <a:off x="4113703" y="1305030"/>
            <a:ext cx="4580297" cy="2909586"/>
          </a:xfrm>
          <a:prstGeom prst="rect">
            <a:avLst/>
          </a:prstGeom>
        </p:spPr>
      </p:pic>
    </p:spTree>
    <p:extLst>
      <p:ext uri="{BB962C8B-B14F-4D97-AF65-F5344CB8AC3E}">
        <p14:creationId xmlns:p14="http://schemas.microsoft.com/office/powerpoint/2010/main" val="386463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523656-C2E3-7C52-BB98-624F883732CA}"/>
              </a:ext>
            </a:extLst>
          </p:cNvPr>
          <p:cNvSpPr>
            <a:spLocks noGrp="1"/>
          </p:cNvSpPr>
          <p:nvPr>
            <p:ph type="title"/>
          </p:nvPr>
        </p:nvSpPr>
        <p:spPr/>
        <p:txBody>
          <a:bodyPr/>
          <a:lstStyle/>
          <a:p>
            <a:r>
              <a:rPr lang="en-AU" dirty="0"/>
              <a:t>Native Function calling</a:t>
            </a:r>
          </a:p>
        </p:txBody>
      </p:sp>
      <p:sp>
        <p:nvSpPr>
          <p:cNvPr id="5" name="Subtitle 4">
            <a:extLst>
              <a:ext uri="{FF2B5EF4-FFF2-40B4-BE49-F238E27FC236}">
                <a16:creationId xmlns:a16="http://schemas.microsoft.com/office/drawing/2014/main" id="{A027336E-3766-5A89-A27C-0DA37E070287}"/>
              </a:ext>
            </a:extLst>
          </p:cNvPr>
          <p:cNvSpPr>
            <a:spLocks noGrp="1"/>
          </p:cNvSpPr>
          <p:nvPr>
            <p:ph type="subTitle" idx="3"/>
          </p:nvPr>
        </p:nvSpPr>
        <p:spPr>
          <a:xfrm>
            <a:off x="450000" y="553200"/>
            <a:ext cx="4122000" cy="222304"/>
          </a:xfrm>
        </p:spPr>
        <p:txBody>
          <a:bodyPr/>
          <a:lstStyle/>
          <a:p>
            <a:r>
              <a:rPr lang="en-AU" dirty="0"/>
              <a:t>Framework can call native functions to carry out tasks</a:t>
            </a:r>
          </a:p>
        </p:txBody>
      </p:sp>
      <p:pic>
        <p:nvPicPr>
          <p:cNvPr id="8" name="Picture 7" descr="A screen shot of a computer program&#10;&#10;AI-generated content may be incorrect.">
            <a:extLst>
              <a:ext uri="{FF2B5EF4-FFF2-40B4-BE49-F238E27FC236}">
                <a16:creationId xmlns:a16="http://schemas.microsoft.com/office/drawing/2014/main" id="{2A9A85F6-0A21-A343-74B5-E628F4D7A70F}"/>
              </a:ext>
            </a:extLst>
          </p:cNvPr>
          <p:cNvPicPr>
            <a:picLocks noChangeAspect="1"/>
          </p:cNvPicPr>
          <p:nvPr/>
        </p:nvPicPr>
        <p:blipFill>
          <a:blip r:embed="rId3"/>
          <a:stretch>
            <a:fillRect/>
          </a:stretch>
        </p:blipFill>
        <p:spPr>
          <a:xfrm>
            <a:off x="1363534" y="882061"/>
            <a:ext cx="6416932" cy="3708239"/>
          </a:xfrm>
          <a:prstGeom prst="rect">
            <a:avLst/>
          </a:prstGeom>
        </p:spPr>
      </p:pic>
    </p:spTree>
    <p:extLst>
      <p:ext uri="{BB962C8B-B14F-4D97-AF65-F5344CB8AC3E}">
        <p14:creationId xmlns:p14="http://schemas.microsoft.com/office/powerpoint/2010/main" val="123191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3464EED-E128-8558-1813-3018B8B37865}"/>
              </a:ext>
            </a:extLst>
          </p:cNvPr>
          <p:cNvSpPr>
            <a:spLocks noGrp="1"/>
          </p:cNvSpPr>
          <p:nvPr>
            <p:ph type="title"/>
          </p:nvPr>
        </p:nvSpPr>
        <p:spPr/>
        <p:txBody>
          <a:bodyPr/>
          <a:lstStyle/>
          <a:p>
            <a:r>
              <a:rPr lang="en-AU" dirty="0"/>
              <a:t>Planners</a:t>
            </a:r>
          </a:p>
        </p:txBody>
      </p:sp>
      <p:sp>
        <p:nvSpPr>
          <p:cNvPr id="8" name="Subtitle 7">
            <a:extLst>
              <a:ext uri="{FF2B5EF4-FFF2-40B4-BE49-F238E27FC236}">
                <a16:creationId xmlns:a16="http://schemas.microsoft.com/office/drawing/2014/main" id="{29F03A0F-F92F-BB8F-9064-BA474F716AD3}"/>
              </a:ext>
            </a:extLst>
          </p:cNvPr>
          <p:cNvSpPr>
            <a:spLocks noGrp="1"/>
          </p:cNvSpPr>
          <p:nvPr>
            <p:ph type="subTitle" idx="1"/>
          </p:nvPr>
        </p:nvSpPr>
        <p:spPr/>
        <p:txBody>
          <a:bodyPr/>
          <a:lstStyle/>
          <a:p>
            <a:r>
              <a:rPr lang="en-AU" dirty="0"/>
              <a:t>Executing plans and strategies based on user input</a:t>
            </a:r>
          </a:p>
        </p:txBody>
      </p:sp>
      <p:pic>
        <p:nvPicPr>
          <p:cNvPr id="10" name="Picture 9" descr="A screen shot of a computer program&#10;&#10;AI-generated content may be incorrect.">
            <a:extLst>
              <a:ext uri="{FF2B5EF4-FFF2-40B4-BE49-F238E27FC236}">
                <a16:creationId xmlns:a16="http://schemas.microsoft.com/office/drawing/2014/main" id="{3369948A-169E-9E73-3F8D-6286615CB8D6}"/>
              </a:ext>
            </a:extLst>
          </p:cNvPr>
          <p:cNvPicPr>
            <a:picLocks noChangeAspect="1"/>
          </p:cNvPicPr>
          <p:nvPr/>
        </p:nvPicPr>
        <p:blipFill>
          <a:blip r:embed="rId3"/>
          <a:stretch>
            <a:fillRect/>
          </a:stretch>
        </p:blipFill>
        <p:spPr>
          <a:xfrm>
            <a:off x="734992" y="946556"/>
            <a:ext cx="7674015" cy="3469849"/>
          </a:xfrm>
          <a:prstGeom prst="rect">
            <a:avLst/>
          </a:prstGeom>
        </p:spPr>
      </p:pic>
    </p:spTree>
    <p:extLst>
      <p:ext uri="{BB962C8B-B14F-4D97-AF65-F5344CB8AC3E}">
        <p14:creationId xmlns:p14="http://schemas.microsoft.com/office/powerpoint/2010/main" val="90291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B9292-34CA-0D27-F49A-40E1C8FCDD73}"/>
              </a:ext>
            </a:extLst>
          </p:cNvPr>
          <p:cNvSpPr>
            <a:spLocks noGrp="1"/>
          </p:cNvSpPr>
          <p:nvPr>
            <p:ph type="title"/>
          </p:nvPr>
        </p:nvSpPr>
        <p:spPr/>
        <p:txBody>
          <a:bodyPr/>
          <a:lstStyle/>
          <a:p>
            <a:r>
              <a:rPr lang="en-AU" dirty="0"/>
              <a:t>Memory</a:t>
            </a:r>
          </a:p>
        </p:txBody>
      </p:sp>
      <p:sp>
        <p:nvSpPr>
          <p:cNvPr id="3" name="Subtitle 2">
            <a:extLst>
              <a:ext uri="{FF2B5EF4-FFF2-40B4-BE49-F238E27FC236}">
                <a16:creationId xmlns:a16="http://schemas.microsoft.com/office/drawing/2014/main" id="{26E2E49B-5090-182B-A7EA-D7BAE6BFB4E8}"/>
              </a:ext>
            </a:extLst>
          </p:cNvPr>
          <p:cNvSpPr>
            <a:spLocks noGrp="1"/>
          </p:cNvSpPr>
          <p:nvPr>
            <p:ph type="subTitle" idx="1"/>
          </p:nvPr>
        </p:nvSpPr>
        <p:spPr/>
        <p:txBody>
          <a:bodyPr/>
          <a:lstStyle/>
          <a:p>
            <a:r>
              <a:rPr lang="en-AU" dirty="0"/>
              <a:t>Abstracting and simplifying context for AI Apps</a:t>
            </a:r>
          </a:p>
        </p:txBody>
      </p:sp>
      <p:pic>
        <p:nvPicPr>
          <p:cNvPr id="5" name="Picture 4" descr="A screenshot of a computer program&#10;&#10;AI-generated content may be incorrect.">
            <a:extLst>
              <a:ext uri="{FF2B5EF4-FFF2-40B4-BE49-F238E27FC236}">
                <a16:creationId xmlns:a16="http://schemas.microsoft.com/office/drawing/2014/main" id="{49DCEC06-18E3-2BAE-A1F9-A4A43A72BDC0}"/>
              </a:ext>
            </a:extLst>
          </p:cNvPr>
          <p:cNvPicPr>
            <a:picLocks noChangeAspect="1"/>
          </p:cNvPicPr>
          <p:nvPr/>
        </p:nvPicPr>
        <p:blipFill>
          <a:blip r:embed="rId3"/>
          <a:stretch>
            <a:fillRect/>
          </a:stretch>
        </p:blipFill>
        <p:spPr>
          <a:xfrm>
            <a:off x="1882323" y="859200"/>
            <a:ext cx="5212958" cy="3936062"/>
          </a:xfrm>
          <a:prstGeom prst="rect">
            <a:avLst/>
          </a:prstGeom>
        </p:spPr>
      </p:pic>
    </p:spTree>
    <p:extLst>
      <p:ext uri="{BB962C8B-B14F-4D97-AF65-F5344CB8AC3E}">
        <p14:creationId xmlns:p14="http://schemas.microsoft.com/office/powerpoint/2010/main" val="220967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5A49EE77-E4D3-520A-B588-D51375CA2036}"/>
              </a:ext>
            </a:extLst>
          </p:cNvPr>
          <p:cNvGraphicFramePr/>
          <p:nvPr>
            <p:extLst>
              <p:ext uri="{D42A27DB-BD31-4B8C-83A1-F6EECF244321}">
                <p14:modId xmlns:p14="http://schemas.microsoft.com/office/powerpoint/2010/main" val="1762792364"/>
              </p:ext>
            </p:extLst>
          </p:nvPr>
        </p:nvGraphicFramePr>
        <p:xfrm>
          <a:off x="311700" y="859200"/>
          <a:ext cx="8520599" cy="3426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E23609FA-8193-F367-AABD-3BA5BD1DA89B}"/>
              </a:ext>
            </a:extLst>
          </p:cNvPr>
          <p:cNvSpPr>
            <a:spLocks noGrp="1"/>
          </p:cNvSpPr>
          <p:nvPr>
            <p:ph type="title"/>
          </p:nvPr>
        </p:nvSpPr>
        <p:spPr/>
        <p:txBody>
          <a:bodyPr/>
          <a:lstStyle/>
          <a:p>
            <a:r>
              <a:rPr lang="en-AU" dirty="0"/>
              <a:t>Goals of the Agent Framework</a:t>
            </a:r>
          </a:p>
        </p:txBody>
      </p:sp>
      <p:sp>
        <p:nvSpPr>
          <p:cNvPr id="6" name="Subtitle 5">
            <a:extLst>
              <a:ext uri="{FF2B5EF4-FFF2-40B4-BE49-F238E27FC236}">
                <a16:creationId xmlns:a16="http://schemas.microsoft.com/office/drawing/2014/main" id="{72335E8D-EF6A-7533-A8C4-2F84BE219BFD}"/>
              </a:ext>
            </a:extLst>
          </p:cNvPr>
          <p:cNvSpPr>
            <a:spLocks noGrp="1"/>
          </p:cNvSpPr>
          <p:nvPr>
            <p:ph type="subTitle" idx="3"/>
          </p:nvPr>
        </p:nvSpPr>
        <p:spPr/>
        <p:txBody>
          <a:bodyPr/>
          <a:lstStyle/>
          <a:p>
            <a:endParaRPr lang="en-AU"/>
          </a:p>
        </p:txBody>
      </p:sp>
    </p:spTree>
    <p:extLst>
      <p:ext uri="{BB962C8B-B14F-4D97-AF65-F5344CB8AC3E}">
        <p14:creationId xmlns:p14="http://schemas.microsoft.com/office/powerpoint/2010/main" val="171352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5353-B06A-557C-FF8E-48821D3943E7}"/>
              </a:ext>
            </a:extLst>
          </p:cNvPr>
          <p:cNvSpPr>
            <a:spLocks noGrp="1"/>
          </p:cNvSpPr>
          <p:nvPr>
            <p:ph type="title"/>
          </p:nvPr>
        </p:nvSpPr>
        <p:spPr/>
        <p:txBody>
          <a:bodyPr/>
          <a:lstStyle/>
          <a:p>
            <a:r>
              <a:rPr lang="en-AU" dirty="0"/>
              <a:t>Agent Framework Architecture</a:t>
            </a:r>
          </a:p>
        </p:txBody>
      </p:sp>
      <p:sp>
        <p:nvSpPr>
          <p:cNvPr id="3" name="Subtitle 2">
            <a:extLst>
              <a:ext uri="{FF2B5EF4-FFF2-40B4-BE49-F238E27FC236}">
                <a16:creationId xmlns:a16="http://schemas.microsoft.com/office/drawing/2014/main" id="{E0649388-EAB0-FB88-4F5A-4CAA24CBBE4E}"/>
              </a:ext>
            </a:extLst>
          </p:cNvPr>
          <p:cNvSpPr>
            <a:spLocks noGrp="1"/>
          </p:cNvSpPr>
          <p:nvPr>
            <p:ph type="subTitle" idx="1"/>
          </p:nvPr>
        </p:nvSpPr>
        <p:spPr/>
        <p:txBody>
          <a:bodyPr/>
          <a:lstStyle/>
          <a:p>
            <a:endParaRPr lang="en-AU"/>
          </a:p>
        </p:txBody>
      </p:sp>
      <p:graphicFrame>
        <p:nvGraphicFramePr>
          <p:cNvPr id="5" name="Diagram 4">
            <a:extLst>
              <a:ext uri="{FF2B5EF4-FFF2-40B4-BE49-F238E27FC236}">
                <a16:creationId xmlns:a16="http://schemas.microsoft.com/office/drawing/2014/main" id="{4E74D956-AC44-8E47-536E-52D623B4F7BD}"/>
              </a:ext>
            </a:extLst>
          </p:cNvPr>
          <p:cNvGraphicFramePr/>
          <p:nvPr>
            <p:extLst>
              <p:ext uri="{D42A27DB-BD31-4B8C-83A1-F6EECF244321}">
                <p14:modId xmlns:p14="http://schemas.microsoft.com/office/powerpoint/2010/main" val="149276825"/>
              </p:ext>
            </p:extLst>
          </p:nvPr>
        </p:nvGraphicFramePr>
        <p:xfrm>
          <a:off x="1524000" y="7758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566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4445CF-9C28-9EEA-BC77-CD18CFC2DD1A}"/>
              </a:ext>
            </a:extLst>
          </p:cNvPr>
          <p:cNvSpPr>
            <a:spLocks noGrp="1"/>
          </p:cNvSpPr>
          <p:nvPr>
            <p:ph type="title"/>
          </p:nvPr>
        </p:nvSpPr>
        <p:spPr/>
        <p:txBody>
          <a:bodyPr/>
          <a:lstStyle/>
          <a:p>
            <a:r>
              <a:rPr lang="en-AU" dirty="0"/>
              <a:t>Demo time!</a:t>
            </a:r>
          </a:p>
        </p:txBody>
      </p:sp>
      <p:sp>
        <p:nvSpPr>
          <p:cNvPr id="7" name="Subtitle 6">
            <a:extLst>
              <a:ext uri="{FF2B5EF4-FFF2-40B4-BE49-F238E27FC236}">
                <a16:creationId xmlns:a16="http://schemas.microsoft.com/office/drawing/2014/main" id="{ABD659E4-A89A-5BC4-B869-A8D66F53EA87}"/>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370339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DB04A0-9C18-7761-B22F-1F9FF081C212}"/>
              </a:ext>
            </a:extLst>
          </p:cNvPr>
          <p:cNvSpPr>
            <a:spLocks noGrp="1"/>
          </p:cNvSpPr>
          <p:nvPr>
            <p:ph type="title"/>
          </p:nvPr>
        </p:nvSpPr>
        <p:spPr/>
        <p:txBody>
          <a:bodyPr/>
          <a:lstStyle/>
          <a:p>
            <a:r>
              <a:rPr lang="en-AU" dirty="0"/>
              <a:t>Difference between other Frameworks</a:t>
            </a:r>
          </a:p>
        </p:txBody>
      </p:sp>
      <p:sp>
        <p:nvSpPr>
          <p:cNvPr id="5" name="Subtitle 4">
            <a:extLst>
              <a:ext uri="{FF2B5EF4-FFF2-40B4-BE49-F238E27FC236}">
                <a16:creationId xmlns:a16="http://schemas.microsoft.com/office/drawing/2014/main" id="{E7A404E1-9B98-5203-2FD5-B21FB47C5681}"/>
              </a:ext>
            </a:extLst>
          </p:cNvPr>
          <p:cNvSpPr>
            <a:spLocks noGrp="1"/>
          </p:cNvSpPr>
          <p:nvPr>
            <p:ph type="subTitle" idx="1"/>
          </p:nvPr>
        </p:nvSpPr>
        <p:spPr/>
        <p:txBody>
          <a:bodyPr/>
          <a:lstStyle/>
          <a:p>
            <a:endParaRPr lang="en-AU"/>
          </a:p>
        </p:txBody>
      </p:sp>
      <p:graphicFrame>
        <p:nvGraphicFramePr>
          <p:cNvPr id="6" name="Table 5">
            <a:extLst>
              <a:ext uri="{FF2B5EF4-FFF2-40B4-BE49-F238E27FC236}">
                <a16:creationId xmlns:a16="http://schemas.microsoft.com/office/drawing/2014/main" id="{6CABA309-1AD6-EB97-25A2-152617AE6EC1}"/>
              </a:ext>
            </a:extLst>
          </p:cNvPr>
          <p:cNvGraphicFramePr>
            <a:graphicFrameLocks noGrp="1"/>
          </p:cNvGraphicFramePr>
          <p:nvPr>
            <p:extLst>
              <p:ext uri="{D42A27DB-BD31-4B8C-83A1-F6EECF244321}">
                <p14:modId xmlns:p14="http://schemas.microsoft.com/office/powerpoint/2010/main" val="1490189247"/>
              </p:ext>
            </p:extLst>
          </p:nvPr>
        </p:nvGraphicFramePr>
        <p:xfrm>
          <a:off x="473855" y="859200"/>
          <a:ext cx="8196290" cy="3874846"/>
        </p:xfrm>
        <a:graphic>
          <a:graphicData uri="http://schemas.openxmlformats.org/drawingml/2006/table">
            <a:tbl>
              <a:tblPr firstRow="1" bandRow="1">
                <a:tableStyleId>{5C22544A-7EE6-4342-B048-85BDC9FD1C3A}</a:tableStyleId>
              </a:tblPr>
              <a:tblGrid>
                <a:gridCol w="4098145">
                  <a:extLst>
                    <a:ext uri="{9D8B030D-6E8A-4147-A177-3AD203B41FA5}">
                      <a16:colId xmlns:a16="http://schemas.microsoft.com/office/drawing/2014/main" val="1503193995"/>
                    </a:ext>
                  </a:extLst>
                </a:gridCol>
                <a:gridCol w="4098145">
                  <a:extLst>
                    <a:ext uri="{9D8B030D-6E8A-4147-A177-3AD203B41FA5}">
                      <a16:colId xmlns:a16="http://schemas.microsoft.com/office/drawing/2014/main" val="3317762737"/>
                    </a:ext>
                  </a:extLst>
                </a:gridCol>
              </a:tblGrid>
              <a:tr h="376198">
                <a:tc>
                  <a:txBody>
                    <a:bodyPr/>
                    <a:lstStyle/>
                    <a:p>
                      <a:r>
                        <a:rPr lang="en-AU" dirty="0"/>
                        <a:t>Framework</a:t>
                      </a:r>
                    </a:p>
                  </a:txBody>
                  <a:tcPr/>
                </a:tc>
                <a:tc>
                  <a:txBody>
                    <a:bodyPr/>
                    <a:lstStyle/>
                    <a:p>
                      <a:r>
                        <a:rPr lang="en-AU" dirty="0"/>
                        <a:t>Focus</a:t>
                      </a:r>
                    </a:p>
                  </a:txBody>
                  <a:tcPr/>
                </a:tc>
                <a:extLst>
                  <a:ext uri="{0D108BD9-81ED-4DB2-BD59-A6C34878D82A}">
                    <a16:rowId xmlns:a16="http://schemas.microsoft.com/office/drawing/2014/main" val="3240076526"/>
                  </a:ext>
                </a:extLst>
              </a:tr>
              <a:tr h="1166216">
                <a:tc>
                  <a:txBody>
                    <a:bodyPr/>
                    <a:lstStyle/>
                    <a:p>
                      <a:r>
                        <a:rPr lang="en-AU" dirty="0" err="1"/>
                        <a:t>AutoGen</a:t>
                      </a:r>
                      <a:endParaRPr lang="en-AU" dirty="0"/>
                    </a:p>
                  </a:txBody>
                  <a:tcPr/>
                </a:tc>
                <a:tc>
                  <a:txBody>
                    <a:bodyPr/>
                    <a:lstStyle/>
                    <a:p>
                      <a:r>
                        <a:rPr lang="en-AU" dirty="0"/>
                        <a:t>Focuses on event-driven, distributed agentic applications, enabling multiple LLMs and SLMs, tools, and advanced multi-agent design patterns</a:t>
                      </a:r>
                    </a:p>
                  </a:txBody>
                  <a:tcPr/>
                </a:tc>
                <a:extLst>
                  <a:ext uri="{0D108BD9-81ED-4DB2-BD59-A6C34878D82A}">
                    <a16:rowId xmlns:a16="http://schemas.microsoft.com/office/drawing/2014/main" val="901533201"/>
                  </a:ext>
                </a:extLst>
              </a:tr>
              <a:tr h="1429555">
                <a:tc>
                  <a:txBody>
                    <a:bodyPr/>
                    <a:lstStyle/>
                    <a:p>
                      <a:r>
                        <a:rPr lang="en-AU" dirty="0"/>
                        <a:t>Semantic Kernel</a:t>
                      </a:r>
                    </a:p>
                  </a:txBody>
                  <a:tcPr/>
                </a:tc>
                <a:tc>
                  <a:txBody>
                    <a:bodyPr/>
                    <a:lstStyle/>
                    <a:p>
                      <a:r>
                        <a:rPr lang="en-AU" dirty="0"/>
                        <a:t>Focus on understanding and generating human-like text content by capturing deeper </a:t>
                      </a:r>
                      <a:r>
                        <a:rPr lang="en-AU" b="1" dirty="0"/>
                        <a:t>semantic</a:t>
                      </a:r>
                      <a:r>
                        <a:rPr lang="en-AU" b="0" dirty="0"/>
                        <a:t> meanings. Designed to automate complex workflows and initiate tasks based on project goals</a:t>
                      </a:r>
                      <a:endParaRPr lang="en-AU" dirty="0"/>
                    </a:p>
                  </a:txBody>
                  <a:tcPr/>
                </a:tc>
                <a:extLst>
                  <a:ext uri="{0D108BD9-81ED-4DB2-BD59-A6C34878D82A}">
                    <a16:rowId xmlns:a16="http://schemas.microsoft.com/office/drawing/2014/main" val="2118023525"/>
                  </a:ext>
                </a:extLst>
              </a:tr>
              <a:tr h="902877">
                <a:tc>
                  <a:txBody>
                    <a:bodyPr/>
                    <a:lstStyle/>
                    <a:p>
                      <a:r>
                        <a:rPr lang="en-AU" dirty="0"/>
                        <a:t>Azure AI Agent Service</a:t>
                      </a:r>
                    </a:p>
                  </a:txBody>
                  <a:tcPr/>
                </a:tc>
                <a:tc>
                  <a:txBody>
                    <a:bodyPr/>
                    <a:lstStyle/>
                    <a:p>
                      <a:r>
                        <a:rPr lang="en-AU" dirty="0"/>
                        <a:t>Provides more flexible models, offering stronger enterprise security mechanisms and data storage methods.</a:t>
                      </a:r>
                    </a:p>
                  </a:txBody>
                  <a:tcPr/>
                </a:tc>
                <a:extLst>
                  <a:ext uri="{0D108BD9-81ED-4DB2-BD59-A6C34878D82A}">
                    <a16:rowId xmlns:a16="http://schemas.microsoft.com/office/drawing/2014/main" val="2810892063"/>
                  </a:ext>
                </a:extLst>
              </a:tr>
            </a:tbl>
          </a:graphicData>
        </a:graphic>
      </p:graphicFrame>
    </p:spTree>
    <p:extLst>
      <p:ext uri="{BB962C8B-B14F-4D97-AF65-F5344CB8AC3E}">
        <p14:creationId xmlns:p14="http://schemas.microsoft.com/office/powerpoint/2010/main" val="133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9C942-2F6D-A84C-2E50-E7B4CB9F382C}"/>
              </a:ext>
            </a:extLst>
          </p:cNvPr>
          <p:cNvSpPr>
            <a:spLocks noGrp="1"/>
          </p:cNvSpPr>
          <p:nvPr>
            <p:ph type="title"/>
          </p:nvPr>
        </p:nvSpPr>
        <p:spPr/>
        <p:txBody>
          <a:bodyPr/>
          <a:lstStyle/>
          <a:p>
            <a:r>
              <a:rPr lang="en-AU" dirty="0"/>
              <a:t>Thanks for listening</a:t>
            </a:r>
          </a:p>
        </p:txBody>
      </p:sp>
      <p:grpSp>
        <p:nvGrpSpPr>
          <p:cNvPr id="3" name="Group 2">
            <a:extLst>
              <a:ext uri="{FF2B5EF4-FFF2-40B4-BE49-F238E27FC236}">
                <a16:creationId xmlns:a16="http://schemas.microsoft.com/office/drawing/2014/main" id="{8358E6BC-9313-B42B-ADC5-0B2B54F9B416}"/>
              </a:ext>
            </a:extLst>
          </p:cNvPr>
          <p:cNvGrpSpPr/>
          <p:nvPr/>
        </p:nvGrpSpPr>
        <p:grpSpPr>
          <a:xfrm>
            <a:off x="3076279" y="1996103"/>
            <a:ext cx="2991442" cy="445859"/>
            <a:chOff x="5424090" y="4523129"/>
            <a:chExt cx="4212452" cy="627844"/>
          </a:xfrm>
        </p:grpSpPr>
        <p:sp>
          <p:nvSpPr>
            <p:cNvPr id="4" name="Rounded Rectangle 33">
              <a:extLst>
                <a:ext uri="{FF2B5EF4-FFF2-40B4-BE49-F238E27FC236}">
                  <a16:creationId xmlns:a16="http://schemas.microsoft.com/office/drawing/2014/main" id="{7EA25BFB-E26A-1B1E-647A-E42CFA2EDBEC}"/>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US" sz="788" kern="1200">
                <a:solidFill>
                  <a:schemeClr val="tx1"/>
                </a:solidFill>
                <a:latin typeface="Segoe UI Semibold"/>
                <a:cs typeface="Segoe UI" pitchFamily="34" charset="0"/>
              </a:endParaRPr>
            </a:p>
          </p:txBody>
        </p:sp>
        <p:sp>
          <p:nvSpPr>
            <p:cNvPr id="5" name="TextBox 4">
              <a:extLst>
                <a:ext uri="{FF2B5EF4-FFF2-40B4-BE49-F238E27FC236}">
                  <a16:creationId xmlns:a16="http://schemas.microsoft.com/office/drawing/2014/main" id="{E3F5C3F4-8542-EEBB-DD49-F772412F8142}"/>
                </a:ext>
              </a:extLst>
            </p:cNvPr>
            <p:cNvSpPr txBox="1"/>
            <p:nvPr/>
          </p:nvSpPr>
          <p:spPr>
            <a:xfrm>
              <a:off x="6181628" y="4599640"/>
              <a:ext cx="3404492" cy="422566"/>
            </a:xfrm>
            <a:prstGeom prst="rect">
              <a:avLst/>
            </a:prstGeom>
            <a:noFill/>
          </p:spPr>
          <p:txBody>
            <a:bodyPr wrap="square" lIns="68580" tIns="34290" rIns="68580" bIns="34290" anchor="ctr">
              <a:spAutoFit/>
            </a:bodyPr>
            <a:lstStyle/>
            <a:p>
              <a:pPr defTabSz="685800">
                <a:buClrTx/>
                <a:defRPr/>
              </a:pPr>
              <a:r>
                <a:rPr lang="en-US" sz="1500" kern="1200" spc="-38" dirty="0">
                  <a:ln w="3175">
                    <a:noFill/>
                  </a:ln>
                  <a:latin typeface="Segoe UI Semibold"/>
                  <a:ea typeface="+mn-ea"/>
                  <a:cs typeface="Segoe UI"/>
                </a:rPr>
                <a:t>github.com/willvelida</a:t>
              </a:r>
              <a:endParaRPr lang="en-US" sz="1050" kern="1200" dirty="0">
                <a:latin typeface="Segoe UI"/>
                <a:ea typeface="+mn-ea"/>
                <a:cs typeface="Segoe UI"/>
              </a:endParaRPr>
            </a:p>
          </p:txBody>
        </p:sp>
        <p:pic>
          <p:nvPicPr>
            <p:cNvPr id="6" name="Graphic 56">
              <a:extLst>
                <a:ext uri="{FF2B5EF4-FFF2-40B4-BE49-F238E27FC236}">
                  <a16:creationId xmlns:a16="http://schemas.microsoft.com/office/drawing/2014/main" id="{CB6206ED-CFA9-B19A-E463-D1C13340BE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36981" y="4622003"/>
              <a:ext cx="413164" cy="413162"/>
            </a:xfrm>
            <a:prstGeom prst="rect">
              <a:avLst/>
            </a:prstGeom>
            <a:effectLst/>
          </p:spPr>
        </p:pic>
      </p:grpSp>
      <p:grpSp>
        <p:nvGrpSpPr>
          <p:cNvPr id="7" name="Group 6">
            <a:extLst>
              <a:ext uri="{FF2B5EF4-FFF2-40B4-BE49-F238E27FC236}">
                <a16:creationId xmlns:a16="http://schemas.microsoft.com/office/drawing/2014/main" id="{E2F3D4D0-51E6-4ADC-D33E-757793EE8CD4}"/>
              </a:ext>
            </a:extLst>
          </p:cNvPr>
          <p:cNvGrpSpPr/>
          <p:nvPr/>
        </p:nvGrpSpPr>
        <p:grpSpPr>
          <a:xfrm>
            <a:off x="3076279" y="2512176"/>
            <a:ext cx="2991442" cy="445859"/>
            <a:chOff x="5424090" y="4523129"/>
            <a:chExt cx="4212452" cy="627844"/>
          </a:xfrm>
        </p:grpSpPr>
        <p:sp>
          <p:nvSpPr>
            <p:cNvPr id="8" name="Rounded Rectangle 33">
              <a:extLst>
                <a:ext uri="{FF2B5EF4-FFF2-40B4-BE49-F238E27FC236}">
                  <a16:creationId xmlns:a16="http://schemas.microsoft.com/office/drawing/2014/main" id="{10B1AC92-17F9-5BB3-7783-5E56E8654A4F}"/>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US" sz="788" kern="1200">
                <a:solidFill>
                  <a:schemeClr val="tx1"/>
                </a:solidFill>
                <a:latin typeface="Segoe UI Semibold"/>
                <a:cs typeface="Segoe UI" pitchFamily="34" charset="0"/>
              </a:endParaRPr>
            </a:p>
          </p:txBody>
        </p:sp>
        <p:sp>
          <p:nvSpPr>
            <p:cNvPr id="9" name="TextBox 8">
              <a:extLst>
                <a:ext uri="{FF2B5EF4-FFF2-40B4-BE49-F238E27FC236}">
                  <a16:creationId xmlns:a16="http://schemas.microsoft.com/office/drawing/2014/main" id="{F267E20B-C01D-9B3C-4DE9-86A9C1BE11A2}"/>
                </a:ext>
              </a:extLst>
            </p:cNvPr>
            <p:cNvSpPr txBox="1"/>
            <p:nvPr/>
          </p:nvSpPr>
          <p:spPr>
            <a:xfrm>
              <a:off x="6181628" y="4599640"/>
              <a:ext cx="3404492" cy="422566"/>
            </a:xfrm>
            <a:prstGeom prst="rect">
              <a:avLst/>
            </a:prstGeom>
            <a:noFill/>
          </p:spPr>
          <p:txBody>
            <a:bodyPr wrap="square" lIns="68580" tIns="34290" rIns="68580" bIns="34290" anchor="ctr">
              <a:spAutoFit/>
            </a:bodyPr>
            <a:lstStyle/>
            <a:p>
              <a:pPr defTabSz="685800">
                <a:buClrTx/>
                <a:defRPr/>
              </a:pPr>
              <a:r>
                <a:rPr lang="en-US" sz="1500" kern="1200" spc="-38" dirty="0">
                  <a:ln w="3175">
                    <a:noFill/>
                  </a:ln>
                  <a:latin typeface="Segoe UI Semibold"/>
                  <a:ea typeface="+mn-ea"/>
                  <a:cs typeface="Segoe UI"/>
                </a:rPr>
                <a:t>twitter.com/willvelida</a:t>
              </a:r>
              <a:endParaRPr lang="en-US" sz="1050" kern="1200" dirty="0">
                <a:latin typeface="Segoe UI"/>
                <a:ea typeface="+mn-ea"/>
                <a:cs typeface="Segoe UI"/>
              </a:endParaRPr>
            </a:p>
          </p:txBody>
        </p:sp>
      </p:grpSp>
      <p:pic>
        <p:nvPicPr>
          <p:cNvPr id="10" name="Picture 2" descr="X Logo - Free Vectors &amp; PSDs to Download">
            <a:extLst>
              <a:ext uri="{FF2B5EF4-FFF2-40B4-BE49-F238E27FC236}">
                <a16:creationId xmlns:a16="http://schemas.microsoft.com/office/drawing/2014/main" id="{8E5ED187-C2D9-BB8D-A34A-3615AAD54E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6408" y="2626947"/>
            <a:ext cx="216317" cy="21631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6360C11F-8914-3DCE-28AA-9A5BEE6D3B76}"/>
              </a:ext>
            </a:extLst>
          </p:cNvPr>
          <p:cNvGrpSpPr/>
          <p:nvPr/>
        </p:nvGrpSpPr>
        <p:grpSpPr>
          <a:xfrm>
            <a:off x="3076279" y="3029383"/>
            <a:ext cx="2991442" cy="445859"/>
            <a:chOff x="5424090" y="4523129"/>
            <a:chExt cx="4212452" cy="627844"/>
          </a:xfrm>
        </p:grpSpPr>
        <p:sp>
          <p:nvSpPr>
            <p:cNvPr id="12" name="Rounded Rectangle 33">
              <a:extLst>
                <a:ext uri="{FF2B5EF4-FFF2-40B4-BE49-F238E27FC236}">
                  <a16:creationId xmlns:a16="http://schemas.microsoft.com/office/drawing/2014/main" id="{46B1074A-B6EF-F5EA-B8AB-9751E989C250}"/>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US" sz="788" kern="1200">
                <a:solidFill>
                  <a:schemeClr val="tx1"/>
                </a:solidFill>
                <a:latin typeface="Segoe UI Semibold"/>
                <a:cs typeface="Segoe UI" pitchFamily="34" charset="0"/>
              </a:endParaRPr>
            </a:p>
          </p:txBody>
        </p:sp>
        <p:sp>
          <p:nvSpPr>
            <p:cNvPr id="13" name="TextBox 12">
              <a:extLst>
                <a:ext uri="{FF2B5EF4-FFF2-40B4-BE49-F238E27FC236}">
                  <a16:creationId xmlns:a16="http://schemas.microsoft.com/office/drawing/2014/main" id="{9318B53E-7BF0-5924-417E-DCABEE6D0419}"/>
                </a:ext>
              </a:extLst>
            </p:cNvPr>
            <p:cNvSpPr txBox="1"/>
            <p:nvPr/>
          </p:nvSpPr>
          <p:spPr>
            <a:xfrm>
              <a:off x="6181628" y="4599640"/>
              <a:ext cx="3404492" cy="422566"/>
            </a:xfrm>
            <a:prstGeom prst="rect">
              <a:avLst/>
            </a:prstGeom>
            <a:noFill/>
          </p:spPr>
          <p:txBody>
            <a:bodyPr wrap="square" lIns="68580" tIns="34290" rIns="68580" bIns="34290" anchor="ctr">
              <a:spAutoFit/>
            </a:bodyPr>
            <a:lstStyle/>
            <a:p>
              <a:pPr defTabSz="685800">
                <a:buClrTx/>
                <a:defRPr/>
              </a:pPr>
              <a:r>
                <a:rPr lang="en-US" sz="1500" kern="1200" spc="-38" dirty="0">
                  <a:ln w="3175">
                    <a:noFill/>
                  </a:ln>
                  <a:latin typeface="Segoe UI Semibold"/>
                  <a:ea typeface="+mn-ea"/>
                  <a:cs typeface="Segoe UI"/>
                </a:rPr>
                <a:t>linkedin.com/in/willvelida</a:t>
              </a:r>
              <a:endParaRPr lang="en-US" sz="1050" kern="1200" dirty="0">
                <a:latin typeface="Segoe UI"/>
                <a:ea typeface="+mn-ea"/>
                <a:cs typeface="Segoe UI"/>
              </a:endParaRPr>
            </a:p>
          </p:txBody>
        </p:sp>
      </p:grpSp>
      <p:pic>
        <p:nvPicPr>
          <p:cNvPr id="14" name="Picture 2" descr="Linkedin icon - Free download on Iconfinder">
            <a:extLst>
              <a:ext uri="{FF2B5EF4-FFF2-40B4-BE49-F238E27FC236}">
                <a16:creationId xmlns:a16="http://schemas.microsoft.com/office/drawing/2014/main" id="{386A72ED-3CC0-F452-3CB3-03E97691CC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4593" y="3128026"/>
            <a:ext cx="248574" cy="24857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A81A399-7418-9773-58FD-534587CD6FC1}"/>
              </a:ext>
            </a:extLst>
          </p:cNvPr>
          <p:cNvGrpSpPr/>
          <p:nvPr/>
        </p:nvGrpSpPr>
        <p:grpSpPr>
          <a:xfrm>
            <a:off x="3076279" y="3546591"/>
            <a:ext cx="2991442" cy="445859"/>
            <a:chOff x="5424090" y="4523129"/>
            <a:chExt cx="4212452" cy="627844"/>
          </a:xfrm>
        </p:grpSpPr>
        <p:sp>
          <p:nvSpPr>
            <p:cNvPr id="16" name="Rounded Rectangle 33">
              <a:extLst>
                <a:ext uri="{FF2B5EF4-FFF2-40B4-BE49-F238E27FC236}">
                  <a16:creationId xmlns:a16="http://schemas.microsoft.com/office/drawing/2014/main" id="{A03DB941-3890-7CCE-8BF8-68348292B86A}"/>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US" sz="788" kern="1200">
                <a:solidFill>
                  <a:schemeClr val="tx1"/>
                </a:solidFill>
                <a:latin typeface="Segoe UI Semibold"/>
                <a:cs typeface="Segoe UI" pitchFamily="34" charset="0"/>
              </a:endParaRPr>
            </a:p>
          </p:txBody>
        </p:sp>
        <p:sp>
          <p:nvSpPr>
            <p:cNvPr id="17" name="TextBox 16">
              <a:extLst>
                <a:ext uri="{FF2B5EF4-FFF2-40B4-BE49-F238E27FC236}">
                  <a16:creationId xmlns:a16="http://schemas.microsoft.com/office/drawing/2014/main" id="{8AE1DE18-4705-39D5-72E7-99290AC3A241}"/>
                </a:ext>
              </a:extLst>
            </p:cNvPr>
            <p:cNvSpPr txBox="1"/>
            <p:nvPr/>
          </p:nvSpPr>
          <p:spPr>
            <a:xfrm>
              <a:off x="6181628" y="4599640"/>
              <a:ext cx="3404492" cy="422566"/>
            </a:xfrm>
            <a:prstGeom prst="rect">
              <a:avLst/>
            </a:prstGeom>
            <a:noFill/>
          </p:spPr>
          <p:txBody>
            <a:bodyPr wrap="square" lIns="68580" tIns="34290" rIns="68580" bIns="34290" anchor="ctr">
              <a:spAutoFit/>
            </a:bodyPr>
            <a:lstStyle/>
            <a:p>
              <a:pPr defTabSz="685800">
                <a:buClrTx/>
                <a:defRPr/>
              </a:pPr>
              <a:r>
                <a:rPr lang="en-US" sz="1500" kern="1200" spc="-38" dirty="0">
                  <a:ln w="3175">
                    <a:noFill/>
                  </a:ln>
                  <a:latin typeface="Segoe UI Semibold"/>
                  <a:ea typeface="+mn-ea"/>
                  <a:cs typeface="Segoe UI"/>
                </a:rPr>
                <a:t>youtube.com/@willvelida</a:t>
              </a:r>
              <a:endParaRPr lang="en-US" sz="1050" kern="1200" dirty="0">
                <a:latin typeface="Segoe UI"/>
                <a:ea typeface="+mn-ea"/>
                <a:cs typeface="Segoe UI"/>
              </a:endParaRPr>
            </a:p>
          </p:txBody>
        </p:sp>
      </p:grpSp>
      <p:pic>
        <p:nvPicPr>
          <p:cNvPr id="18" name="Picture 17" descr="A black background with a black square&#10;&#10;Description automatically generated with medium confidence">
            <a:extLst>
              <a:ext uri="{FF2B5EF4-FFF2-40B4-BE49-F238E27FC236}">
                <a16:creationId xmlns:a16="http://schemas.microsoft.com/office/drawing/2014/main" id="{EF747FC3-1B7C-B1C8-7DF1-B83B69F25E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4593" y="3649949"/>
            <a:ext cx="239142" cy="239142"/>
          </a:xfrm>
          <a:prstGeom prst="rect">
            <a:avLst/>
          </a:prstGeom>
        </p:spPr>
      </p:pic>
      <p:grpSp>
        <p:nvGrpSpPr>
          <p:cNvPr id="19" name="Group 18">
            <a:extLst>
              <a:ext uri="{FF2B5EF4-FFF2-40B4-BE49-F238E27FC236}">
                <a16:creationId xmlns:a16="http://schemas.microsoft.com/office/drawing/2014/main" id="{A1CFFC2E-EB1C-FCAA-BFDE-258F63A84A4C}"/>
              </a:ext>
            </a:extLst>
          </p:cNvPr>
          <p:cNvGrpSpPr/>
          <p:nvPr/>
        </p:nvGrpSpPr>
        <p:grpSpPr>
          <a:xfrm>
            <a:off x="3076279" y="1483707"/>
            <a:ext cx="2991442" cy="445859"/>
            <a:chOff x="5424090" y="4523129"/>
            <a:chExt cx="4212452" cy="627844"/>
          </a:xfrm>
        </p:grpSpPr>
        <p:sp>
          <p:nvSpPr>
            <p:cNvPr id="20" name="Rounded Rectangle 33">
              <a:extLst>
                <a:ext uri="{FF2B5EF4-FFF2-40B4-BE49-F238E27FC236}">
                  <a16:creationId xmlns:a16="http://schemas.microsoft.com/office/drawing/2014/main" id="{7607E502-CF97-D0E5-ABB5-A1846ACE754C}"/>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US" sz="788" kern="1200">
                <a:solidFill>
                  <a:schemeClr val="tx1"/>
                </a:solidFill>
                <a:latin typeface="Segoe UI Semibold"/>
                <a:cs typeface="Segoe UI" pitchFamily="34" charset="0"/>
              </a:endParaRPr>
            </a:p>
          </p:txBody>
        </p:sp>
        <p:sp>
          <p:nvSpPr>
            <p:cNvPr id="21" name="TextBox 20">
              <a:extLst>
                <a:ext uri="{FF2B5EF4-FFF2-40B4-BE49-F238E27FC236}">
                  <a16:creationId xmlns:a16="http://schemas.microsoft.com/office/drawing/2014/main" id="{49E1E1E7-A29B-7F21-BDFE-FECD8BF464CF}"/>
                </a:ext>
              </a:extLst>
            </p:cNvPr>
            <p:cNvSpPr txBox="1"/>
            <p:nvPr/>
          </p:nvSpPr>
          <p:spPr>
            <a:xfrm>
              <a:off x="6181628" y="4599640"/>
              <a:ext cx="3404492" cy="422566"/>
            </a:xfrm>
            <a:prstGeom prst="rect">
              <a:avLst/>
            </a:prstGeom>
            <a:noFill/>
          </p:spPr>
          <p:txBody>
            <a:bodyPr wrap="square" lIns="68580" tIns="34290" rIns="68580" bIns="34290" anchor="ctr">
              <a:spAutoFit/>
            </a:bodyPr>
            <a:lstStyle/>
            <a:p>
              <a:pPr defTabSz="685800">
                <a:buClrTx/>
                <a:defRPr/>
              </a:pPr>
              <a:r>
                <a:rPr lang="en-US" sz="1500" kern="1200" spc="-38" dirty="0">
                  <a:ln w="3175">
                    <a:noFill/>
                  </a:ln>
                  <a:latin typeface="Segoe UI Semibold"/>
                  <a:ea typeface="+mn-ea"/>
                  <a:cs typeface="Segoe UI"/>
                </a:rPr>
                <a:t>willvelida.com</a:t>
              </a:r>
              <a:endParaRPr lang="en-US" sz="1050" kern="1200" dirty="0">
                <a:latin typeface="Segoe UI"/>
                <a:ea typeface="+mn-ea"/>
                <a:cs typeface="Segoe UI"/>
              </a:endParaRPr>
            </a:p>
          </p:txBody>
        </p:sp>
      </p:grpSp>
      <p:pic>
        <p:nvPicPr>
          <p:cNvPr id="22" name="Graphic 21">
            <a:extLst>
              <a:ext uri="{FF2B5EF4-FFF2-40B4-BE49-F238E27FC236}">
                <a16:creationId xmlns:a16="http://schemas.microsoft.com/office/drawing/2014/main" id="{AE9B8ECA-66EE-10A4-583F-E6EB9D9569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32665" y="1576102"/>
            <a:ext cx="261070" cy="261069"/>
          </a:xfrm>
          <a:prstGeom prst="rect">
            <a:avLst/>
          </a:prstGeom>
        </p:spPr>
      </p:pic>
    </p:spTree>
    <p:extLst>
      <p:ext uri="{BB962C8B-B14F-4D97-AF65-F5344CB8AC3E}">
        <p14:creationId xmlns:p14="http://schemas.microsoft.com/office/powerpoint/2010/main" val="235289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EA93EF88-71E8-E0E4-9F8A-310F3B5DA7B7}"/>
              </a:ext>
            </a:extLst>
          </p:cNvPr>
          <p:cNvGraphicFramePr/>
          <p:nvPr>
            <p:extLst>
              <p:ext uri="{D42A27DB-BD31-4B8C-83A1-F6EECF244321}">
                <p14:modId xmlns:p14="http://schemas.microsoft.com/office/powerpoint/2010/main" val="1729503911"/>
              </p:ext>
            </p:extLst>
          </p:nvPr>
        </p:nvGraphicFramePr>
        <p:xfrm>
          <a:off x="450000" y="1800000"/>
          <a:ext cx="4705200" cy="1892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Placeholder 9" descr="A person standing at a podium&#10;&#10;AI-generated content may be incorrect.">
            <a:extLst>
              <a:ext uri="{FF2B5EF4-FFF2-40B4-BE49-F238E27FC236}">
                <a16:creationId xmlns:a16="http://schemas.microsoft.com/office/drawing/2014/main" id="{75A6BC32-2F96-7DAF-7B66-DEFF15E87803}"/>
              </a:ext>
            </a:extLst>
          </p:cNvPr>
          <p:cNvPicPr>
            <a:picLocks noGrp="1" noChangeAspect="1"/>
          </p:cNvPicPr>
          <p:nvPr>
            <p:ph type="pic" idx="2"/>
          </p:nvPr>
        </p:nvPicPr>
        <p:blipFill>
          <a:blip r:embed="rId7"/>
          <a:srcRect l="19777" r="19777"/>
          <a:stretch>
            <a:fillRect/>
          </a:stretch>
        </p:blipFill>
        <p:spPr/>
      </p:pic>
      <p:sp>
        <p:nvSpPr>
          <p:cNvPr id="5" name="Title 4">
            <a:extLst>
              <a:ext uri="{FF2B5EF4-FFF2-40B4-BE49-F238E27FC236}">
                <a16:creationId xmlns:a16="http://schemas.microsoft.com/office/drawing/2014/main" id="{7C467997-35CE-7DB7-5BFF-8C739DEBB3D2}"/>
              </a:ext>
            </a:extLst>
          </p:cNvPr>
          <p:cNvSpPr>
            <a:spLocks noGrp="1"/>
          </p:cNvSpPr>
          <p:nvPr>
            <p:ph type="title"/>
          </p:nvPr>
        </p:nvSpPr>
        <p:spPr/>
        <p:txBody>
          <a:bodyPr/>
          <a:lstStyle/>
          <a:p>
            <a:r>
              <a:rPr lang="en-AU" dirty="0"/>
              <a:t>Hi, I’m Will</a:t>
            </a:r>
          </a:p>
        </p:txBody>
      </p:sp>
      <p:sp>
        <p:nvSpPr>
          <p:cNvPr id="8" name="Subtitle 7">
            <a:extLst>
              <a:ext uri="{FF2B5EF4-FFF2-40B4-BE49-F238E27FC236}">
                <a16:creationId xmlns:a16="http://schemas.microsoft.com/office/drawing/2014/main" id="{25795873-65DA-12F9-686A-01976E6BC3D2}"/>
              </a:ext>
            </a:extLst>
          </p:cNvPr>
          <p:cNvSpPr>
            <a:spLocks noGrp="1"/>
          </p:cNvSpPr>
          <p:nvPr>
            <p:ph type="subTitle" idx="3"/>
          </p:nvPr>
        </p:nvSpPr>
        <p:spPr/>
        <p:txBody>
          <a:bodyPr/>
          <a:lstStyle/>
          <a:p>
            <a:r>
              <a:rPr lang="en-AU" dirty="0"/>
              <a:t>$ </a:t>
            </a:r>
            <a:r>
              <a:rPr lang="en-AU" dirty="0" err="1"/>
              <a:t>whoami</a:t>
            </a:r>
            <a:endParaRPr lang="en-AU" dirty="0"/>
          </a:p>
        </p:txBody>
      </p:sp>
    </p:spTree>
    <p:extLst>
      <p:ext uri="{BB962C8B-B14F-4D97-AF65-F5344CB8AC3E}">
        <p14:creationId xmlns:p14="http://schemas.microsoft.com/office/powerpoint/2010/main" val="357260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F359C94B-FCD8-3E80-8277-1BE4923159F5}"/>
              </a:ext>
            </a:extLst>
          </p:cNvPr>
          <p:cNvGraphicFramePr/>
          <p:nvPr>
            <p:extLst>
              <p:ext uri="{D42A27DB-BD31-4B8C-83A1-F6EECF244321}">
                <p14:modId xmlns:p14="http://schemas.microsoft.com/office/powerpoint/2010/main" val="276007956"/>
              </p:ext>
            </p:extLst>
          </p:nvPr>
        </p:nvGraphicFramePr>
        <p:xfrm>
          <a:off x="450000" y="1070002"/>
          <a:ext cx="5190831" cy="3003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a:extLst>
              <a:ext uri="{FF2B5EF4-FFF2-40B4-BE49-F238E27FC236}">
                <a16:creationId xmlns:a16="http://schemas.microsoft.com/office/drawing/2014/main" id="{77A9523B-B4F5-4587-7881-608AA48C2E34}"/>
              </a:ext>
            </a:extLst>
          </p:cNvPr>
          <p:cNvSpPr>
            <a:spLocks noGrp="1"/>
          </p:cNvSpPr>
          <p:nvPr>
            <p:ph type="title"/>
          </p:nvPr>
        </p:nvSpPr>
        <p:spPr/>
        <p:txBody>
          <a:bodyPr/>
          <a:lstStyle/>
          <a:p>
            <a:r>
              <a:rPr lang="en-AU" dirty="0"/>
              <a:t>What we’re covering today</a:t>
            </a:r>
          </a:p>
        </p:txBody>
      </p:sp>
      <p:sp>
        <p:nvSpPr>
          <p:cNvPr id="9" name="Subtitle 8">
            <a:extLst>
              <a:ext uri="{FF2B5EF4-FFF2-40B4-BE49-F238E27FC236}">
                <a16:creationId xmlns:a16="http://schemas.microsoft.com/office/drawing/2014/main" id="{33061C5F-1E81-A5C4-F8F0-B9B94C19AE08}"/>
              </a:ext>
            </a:extLst>
          </p:cNvPr>
          <p:cNvSpPr>
            <a:spLocks noGrp="1"/>
          </p:cNvSpPr>
          <p:nvPr>
            <p:ph type="subTitle" idx="3"/>
          </p:nvPr>
        </p:nvSpPr>
        <p:spPr/>
        <p:txBody>
          <a:bodyPr/>
          <a:lstStyle/>
          <a:p>
            <a:endParaRPr lang="en-AU"/>
          </a:p>
        </p:txBody>
      </p:sp>
      <p:pic>
        <p:nvPicPr>
          <p:cNvPr id="10" name="Picture 2" descr="Semantic Kernel's new icon and the art of teamwork ...">
            <a:extLst>
              <a:ext uri="{FF2B5EF4-FFF2-40B4-BE49-F238E27FC236}">
                <a16:creationId xmlns:a16="http://schemas.microsoft.com/office/drawing/2014/main" id="{3A2C6E52-842B-E5EA-FB03-5A67A97431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0831" y="1305595"/>
            <a:ext cx="2532309" cy="2532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1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FF6283-4D3C-7A47-494C-8274E7D86A88}"/>
              </a:ext>
            </a:extLst>
          </p:cNvPr>
          <p:cNvSpPr>
            <a:spLocks noGrp="1"/>
          </p:cNvSpPr>
          <p:nvPr>
            <p:ph type="title"/>
          </p:nvPr>
        </p:nvSpPr>
        <p:spPr/>
        <p:txBody>
          <a:bodyPr/>
          <a:lstStyle/>
          <a:p>
            <a:r>
              <a:rPr lang="en-AU" dirty="0"/>
              <a:t>What are AI Agents?</a:t>
            </a:r>
          </a:p>
        </p:txBody>
      </p:sp>
      <p:sp>
        <p:nvSpPr>
          <p:cNvPr id="7" name="Subtitle 6">
            <a:extLst>
              <a:ext uri="{FF2B5EF4-FFF2-40B4-BE49-F238E27FC236}">
                <a16:creationId xmlns:a16="http://schemas.microsoft.com/office/drawing/2014/main" id="{721D1947-1EEC-0B75-C972-28E31687B9B7}"/>
              </a:ext>
            </a:extLst>
          </p:cNvPr>
          <p:cNvSpPr>
            <a:spLocks noGrp="1"/>
          </p:cNvSpPr>
          <p:nvPr>
            <p:ph type="subTitle" idx="1"/>
          </p:nvPr>
        </p:nvSpPr>
        <p:spPr/>
        <p:txBody>
          <a:bodyPr/>
          <a:lstStyle/>
          <a:p>
            <a:endParaRPr lang="en-AU"/>
          </a:p>
        </p:txBody>
      </p:sp>
      <p:sp>
        <p:nvSpPr>
          <p:cNvPr id="8" name="Rectangle: Rounded Corners 7">
            <a:extLst>
              <a:ext uri="{FF2B5EF4-FFF2-40B4-BE49-F238E27FC236}">
                <a16:creationId xmlns:a16="http://schemas.microsoft.com/office/drawing/2014/main" id="{0C70FFA0-FA5B-B104-E9C1-FF9D64F1A958}"/>
              </a:ext>
            </a:extLst>
          </p:cNvPr>
          <p:cNvSpPr/>
          <p:nvPr/>
        </p:nvSpPr>
        <p:spPr>
          <a:xfrm>
            <a:off x="3533931" y="1064302"/>
            <a:ext cx="2076138" cy="9443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Large Language Model</a:t>
            </a:r>
          </a:p>
        </p:txBody>
      </p:sp>
      <p:sp>
        <p:nvSpPr>
          <p:cNvPr id="9" name="Oval 8">
            <a:extLst>
              <a:ext uri="{FF2B5EF4-FFF2-40B4-BE49-F238E27FC236}">
                <a16:creationId xmlns:a16="http://schemas.microsoft.com/office/drawing/2014/main" id="{28E8245A-15CF-5361-219C-37466805214E}"/>
              </a:ext>
            </a:extLst>
          </p:cNvPr>
          <p:cNvSpPr/>
          <p:nvPr/>
        </p:nvSpPr>
        <p:spPr>
          <a:xfrm>
            <a:off x="450000" y="3087974"/>
            <a:ext cx="1454046" cy="150232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AU" dirty="0"/>
              <a:t>Performs Action</a:t>
            </a:r>
          </a:p>
        </p:txBody>
      </p:sp>
      <p:sp>
        <p:nvSpPr>
          <p:cNvPr id="10" name="Oval 9">
            <a:extLst>
              <a:ext uri="{FF2B5EF4-FFF2-40B4-BE49-F238E27FC236}">
                <a16:creationId xmlns:a16="http://schemas.microsoft.com/office/drawing/2014/main" id="{9987EF05-F941-CD3F-B6B3-DB08D11F5E12}"/>
              </a:ext>
            </a:extLst>
          </p:cNvPr>
          <p:cNvSpPr/>
          <p:nvPr/>
        </p:nvSpPr>
        <p:spPr>
          <a:xfrm>
            <a:off x="3844977" y="3087974"/>
            <a:ext cx="1454046" cy="150232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AU" dirty="0"/>
              <a:t>Access to Tools</a:t>
            </a:r>
          </a:p>
        </p:txBody>
      </p:sp>
      <p:sp>
        <p:nvSpPr>
          <p:cNvPr id="11" name="Oval 10">
            <a:extLst>
              <a:ext uri="{FF2B5EF4-FFF2-40B4-BE49-F238E27FC236}">
                <a16:creationId xmlns:a16="http://schemas.microsoft.com/office/drawing/2014/main" id="{EF1172B1-3E0C-BB1A-19ED-A32BF0F78A39}"/>
              </a:ext>
            </a:extLst>
          </p:cNvPr>
          <p:cNvSpPr/>
          <p:nvPr/>
        </p:nvSpPr>
        <p:spPr>
          <a:xfrm>
            <a:off x="7239954" y="3087974"/>
            <a:ext cx="1454046" cy="150232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AU" sz="1200" dirty="0"/>
              <a:t>Knowledge</a:t>
            </a:r>
          </a:p>
        </p:txBody>
      </p:sp>
      <p:cxnSp>
        <p:nvCxnSpPr>
          <p:cNvPr id="13" name="Straight Arrow Connector 12">
            <a:extLst>
              <a:ext uri="{FF2B5EF4-FFF2-40B4-BE49-F238E27FC236}">
                <a16:creationId xmlns:a16="http://schemas.microsoft.com/office/drawing/2014/main" id="{09103F22-91CC-4190-EDFE-1613C72950BB}"/>
              </a:ext>
            </a:extLst>
          </p:cNvPr>
          <p:cNvCxnSpPr>
            <a:cxnSpLocks/>
            <a:stCxn id="8" idx="2"/>
            <a:endCxn id="10" idx="0"/>
          </p:cNvCxnSpPr>
          <p:nvPr/>
        </p:nvCxnSpPr>
        <p:spPr>
          <a:xfrm>
            <a:off x="4572000" y="2008682"/>
            <a:ext cx="0" cy="10792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1A8A2B90-97ED-D25A-E1B7-9A02D9C6A308}"/>
              </a:ext>
            </a:extLst>
          </p:cNvPr>
          <p:cNvCxnSpPr>
            <a:stCxn id="8" idx="1"/>
            <a:endCxn id="9" idx="0"/>
          </p:cNvCxnSpPr>
          <p:nvPr/>
        </p:nvCxnSpPr>
        <p:spPr>
          <a:xfrm flipH="1">
            <a:off x="1177023" y="1536492"/>
            <a:ext cx="2356908" cy="15514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F464D3D1-C6D6-4598-020C-DD96F311D900}"/>
              </a:ext>
            </a:extLst>
          </p:cNvPr>
          <p:cNvCxnSpPr>
            <a:stCxn id="8" idx="3"/>
            <a:endCxn id="11" idx="0"/>
          </p:cNvCxnSpPr>
          <p:nvPr/>
        </p:nvCxnSpPr>
        <p:spPr>
          <a:xfrm>
            <a:off x="5610069" y="1536492"/>
            <a:ext cx="2356908" cy="15514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8023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D5464-FE2B-B6D4-0E64-AE04D9B1BFE1}"/>
              </a:ext>
            </a:extLst>
          </p:cNvPr>
          <p:cNvSpPr>
            <a:spLocks noGrp="1"/>
          </p:cNvSpPr>
          <p:nvPr>
            <p:ph type="title"/>
          </p:nvPr>
        </p:nvSpPr>
        <p:spPr/>
        <p:txBody>
          <a:bodyPr/>
          <a:lstStyle/>
          <a:p>
            <a:r>
              <a:rPr lang="en-AU" dirty="0"/>
              <a:t>What problems do AI agents solve?</a:t>
            </a:r>
          </a:p>
        </p:txBody>
      </p:sp>
      <p:sp>
        <p:nvSpPr>
          <p:cNvPr id="3" name="Subtitle 2">
            <a:extLst>
              <a:ext uri="{FF2B5EF4-FFF2-40B4-BE49-F238E27FC236}">
                <a16:creationId xmlns:a16="http://schemas.microsoft.com/office/drawing/2014/main" id="{2B12780B-C5B6-F6F2-19A1-B83A52F6A527}"/>
              </a:ext>
            </a:extLst>
          </p:cNvPr>
          <p:cNvSpPr>
            <a:spLocks noGrp="1"/>
          </p:cNvSpPr>
          <p:nvPr>
            <p:ph type="subTitle" idx="1"/>
          </p:nvPr>
        </p:nvSpPr>
        <p:spPr/>
        <p:txBody>
          <a:bodyPr/>
          <a:lstStyle/>
          <a:p>
            <a:endParaRPr lang="en-AU"/>
          </a:p>
        </p:txBody>
      </p:sp>
      <p:graphicFrame>
        <p:nvGraphicFramePr>
          <p:cNvPr id="4" name="Diagram 3">
            <a:extLst>
              <a:ext uri="{FF2B5EF4-FFF2-40B4-BE49-F238E27FC236}">
                <a16:creationId xmlns:a16="http://schemas.microsoft.com/office/drawing/2014/main" id="{A08FFF94-BC31-6EF0-D91B-484424D1A6AF}"/>
              </a:ext>
            </a:extLst>
          </p:cNvPr>
          <p:cNvGraphicFramePr/>
          <p:nvPr>
            <p:extLst>
              <p:ext uri="{D42A27DB-BD31-4B8C-83A1-F6EECF244321}">
                <p14:modId xmlns:p14="http://schemas.microsoft.com/office/powerpoint/2010/main" val="4196067651"/>
              </p:ext>
            </p:extLst>
          </p:nvPr>
        </p:nvGraphicFramePr>
        <p:xfrm>
          <a:off x="1114050" y="77400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509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3726A-D7CA-73B3-2BBB-FA483F823EF4}"/>
              </a:ext>
            </a:extLst>
          </p:cNvPr>
          <p:cNvSpPr>
            <a:spLocks noGrp="1"/>
          </p:cNvSpPr>
          <p:nvPr>
            <p:ph type="title"/>
          </p:nvPr>
        </p:nvSpPr>
        <p:spPr/>
        <p:txBody>
          <a:bodyPr/>
          <a:lstStyle/>
          <a:p>
            <a:r>
              <a:rPr lang="en-AU" dirty="0"/>
              <a:t>When should we use AI Agents?</a:t>
            </a:r>
          </a:p>
        </p:txBody>
      </p:sp>
      <p:graphicFrame>
        <p:nvGraphicFramePr>
          <p:cNvPr id="7" name="Diagram 6">
            <a:extLst>
              <a:ext uri="{FF2B5EF4-FFF2-40B4-BE49-F238E27FC236}">
                <a16:creationId xmlns:a16="http://schemas.microsoft.com/office/drawing/2014/main" id="{88A52299-1055-D60A-BB3D-827B87DC2429}"/>
              </a:ext>
            </a:extLst>
          </p:cNvPr>
          <p:cNvGraphicFramePr/>
          <p:nvPr>
            <p:extLst>
              <p:ext uri="{D42A27DB-BD31-4B8C-83A1-F6EECF244321}">
                <p14:modId xmlns:p14="http://schemas.microsoft.com/office/powerpoint/2010/main" val="234377950"/>
              </p:ext>
            </p:extLst>
          </p:nvPr>
        </p:nvGraphicFramePr>
        <p:xfrm>
          <a:off x="1114050" y="6645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Brainstorm outline">
            <a:extLst>
              <a:ext uri="{FF2B5EF4-FFF2-40B4-BE49-F238E27FC236}">
                <a16:creationId xmlns:a16="http://schemas.microsoft.com/office/drawing/2014/main" id="{BACA6DB1-13C3-7702-E9BE-7A4409AB1A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51020" y="1021512"/>
            <a:ext cx="914400" cy="914400"/>
          </a:xfrm>
          <a:prstGeom prst="rect">
            <a:avLst/>
          </a:prstGeom>
        </p:spPr>
      </p:pic>
      <p:pic>
        <p:nvPicPr>
          <p:cNvPr id="13" name="Graphic 12" descr="Circular flowchart outline">
            <a:extLst>
              <a:ext uri="{FF2B5EF4-FFF2-40B4-BE49-F238E27FC236}">
                <a16:creationId xmlns:a16="http://schemas.microsoft.com/office/drawing/2014/main" id="{420B2145-81A3-6168-E16F-8AD4CA9E57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16942" y="2211142"/>
            <a:ext cx="914400" cy="914400"/>
          </a:xfrm>
          <a:prstGeom prst="rect">
            <a:avLst/>
          </a:prstGeom>
        </p:spPr>
      </p:pic>
      <p:pic>
        <p:nvPicPr>
          <p:cNvPr id="15" name="Graphic 14" descr="Clock outline">
            <a:extLst>
              <a:ext uri="{FF2B5EF4-FFF2-40B4-BE49-F238E27FC236}">
                <a16:creationId xmlns:a16="http://schemas.microsoft.com/office/drawing/2014/main" id="{5248199A-036B-3BB3-22DD-940E5A8C1F7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10828" y="3456712"/>
            <a:ext cx="914400" cy="914400"/>
          </a:xfrm>
          <a:prstGeom prst="rect">
            <a:avLst/>
          </a:prstGeom>
        </p:spPr>
      </p:pic>
    </p:spTree>
    <p:extLst>
      <p:ext uri="{BB962C8B-B14F-4D97-AF65-F5344CB8AC3E}">
        <p14:creationId xmlns:p14="http://schemas.microsoft.com/office/powerpoint/2010/main" val="1921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9C29BF-968F-90A7-B0AC-18D14D98DE05}"/>
              </a:ext>
            </a:extLst>
          </p:cNvPr>
          <p:cNvSpPr>
            <a:spLocks noGrp="1"/>
          </p:cNvSpPr>
          <p:nvPr>
            <p:ph type="title"/>
          </p:nvPr>
        </p:nvSpPr>
        <p:spPr/>
        <p:txBody>
          <a:bodyPr/>
          <a:lstStyle/>
          <a:p>
            <a:r>
              <a:rPr lang="en-AU" dirty="0"/>
              <a:t>Agentic Design Principles</a:t>
            </a:r>
          </a:p>
        </p:txBody>
      </p:sp>
      <p:graphicFrame>
        <p:nvGraphicFramePr>
          <p:cNvPr id="8" name="Diagram 7">
            <a:extLst>
              <a:ext uri="{FF2B5EF4-FFF2-40B4-BE49-F238E27FC236}">
                <a16:creationId xmlns:a16="http://schemas.microsoft.com/office/drawing/2014/main" id="{75516072-83DC-B32E-B1A5-78924F484F0E}"/>
              </a:ext>
            </a:extLst>
          </p:cNvPr>
          <p:cNvGraphicFramePr/>
          <p:nvPr>
            <p:extLst>
              <p:ext uri="{D42A27DB-BD31-4B8C-83A1-F6EECF244321}">
                <p14:modId xmlns:p14="http://schemas.microsoft.com/office/powerpoint/2010/main" val="687184173"/>
              </p:ext>
            </p:extLst>
          </p:nvPr>
        </p:nvGraphicFramePr>
        <p:xfrm>
          <a:off x="1114050" y="7758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575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2B3FA-BB3C-5321-CC13-A4F88945E3B8}"/>
              </a:ext>
            </a:extLst>
          </p:cNvPr>
          <p:cNvSpPr>
            <a:spLocks noGrp="1"/>
          </p:cNvSpPr>
          <p:nvPr>
            <p:ph type="title"/>
          </p:nvPr>
        </p:nvSpPr>
        <p:spPr/>
        <p:txBody>
          <a:bodyPr/>
          <a:lstStyle/>
          <a:p>
            <a:r>
              <a:rPr lang="en-AU" dirty="0"/>
              <a:t>Semantic Kernel</a:t>
            </a:r>
          </a:p>
        </p:txBody>
      </p:sp>
      <p:pic>
        <p:nvPicPr>
          <p:cNvPr id="1026" name="Picture 2" descr="Intro Image">
            <a:extLst>
              <a:ext uri="{FF2B5EF4-FFF2-40B4-BE49-F238E27FC236}">
                <a16:creationId xmlns:a16="http://schemas.microsoft.com/office/drawing/2014/main" id="{E1D33AE5-20D8-0079-718B-F2A6DC832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249" y="920472"/>
            <a:ext cx="3873501" cy="3613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418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5445A1-7E72-C564-C0A5-13ED47CDCB5D}"/>
              </a:ext>
            </a:extLst>
          </p:cNvPr>
          <p:cNvSpPr>
            <a:spLocks noGrp="1"/>
          </p:cNvSpPr>
          <p:nvPr>
            <p:ph type="body" idx="1"/>
          </p:nvPr>
        </p:nvSpPr>
        <p:spPr>
          <a:xfrm>
            <a:off x="450000" y="1800000"/>
            <a:ext cx="4122000" cy="1893600"/>
          </a:xfrm>
        </p:spPr>
        <p:txBody>
          <a:bodyPr/>
          <a:lstStyle/>
          <a:p>
            <a:pPr marL="152400" indent="0">
              <a:buNone/>
            </a:pPr>
            <a:r>
              <a:rPr lang="en-AU" sz="2800" dirty="0"/>
              <a:t>Connections – Interfacing with external AI services and data sources</a:t>
            </a:r>
          </a:p>
        </p:txBody>
      </p:sp>
      <p:pic>
        <p:nvPicPr>
          <p:cNvPr id="11" name="Picture Placeholder 10" descr="A screenshot of a computer program&#10;&#10;AI-generated content may be incorrect.">
            <a:extLst>
              <a:ext uri="{FF2B5EF4-FFF2-40B4-BE49-F238E27FC236}">
                <a16:creationId xmlns:a16="http://schemas.microsoft.com/office/drawing/2014/main" id="{B4C853EE-4F8A-32B2-EDD5-38EC4CF8D090}"/>
              </a:ext>
            </a:extLst>
          </p:cNvPr>
          <p:cNvPicPr>
            <a:picLocks noGrp="1" noChangeAspect="1"/>
          </p:cNvPicPr>
          <p:nvPr>
            <p:ph type="pic" idx="2"/>
          </p:nvPr>
        </p:nvPicPr>
        <p:blipFill>
          <a:blip r:embed="rId3"/>
          <a:srcRect l="9470" r="9470"/>
          <a:stretch>
            <a:fillRect/>
          </a:stretch>
        </p:blipFill>
        <p:spPr>
          <a:xfrm>
            <a:off x="4780344" y="1098525"/>
            <a:ext cx="3913656" cy="3641822"/>
          </a:xfrm>
        </p:spPr>
      </p:pic>
      <p:sp>
        <p:nvSpPr>
          <p:cNvPr id="4" name="Title 3">
            <a:extLst>
              <a:ext uri="{FF2B5EF4-FFF2-40B4-BE49-F238E27FC236}">
                <a16:creationId xmlns:a16="http://schemas.microsoft.com/office/drawing/2014/main" id="{F85DF444-DBCB-64DB-571E-DD2089D37206}"/>
              </a:ext>
            </a:extLst>
          </p:cNvPr>
          <p:cNvSpPr>
            <a:spLocks noGrp="1"/>
          </p:cNvSpPr>
          <p:nvPr>
            <p:ph type="title"/>
          </p:nvPr>
        </p:nvSpPr>
        <p:spPr/>
        <p:txBody>
          <a:bodyPr/>
          <a:lstStyle/>
          <a:p>
            <a:r>
              <a:rPr lang="en-AU" dirty="0"/>
              <a:t>Semantic Kernel + Agent Framework</a:t>
            </a:r>
          </a:p>
        </p:txBody>
      </p:sp>
      <p:sp>
        <p:nvSpPr>
          <p:cNvPr id="7" name="Subtitle 6">
            <a:extLst>
              <a:ext uri="{FF2B5EF4-FFF2-40B4-BE49-F238E27FC236}">
                <a16:creationId xmlns:a16="http://schemas.microsoft.com/office/drawing/2014/main" id="{B5D05558-6590-D5D6-2325-01AE69F78359}"/>
              </a:ext>
            </a:extLst>
          </p:cNvPr>
          <p:cNvSpPr>
            <a:spLocks noGrp="1"/>
          </p:cNvSpPr>
          <p:nvPr>
            <p:ph type="subTitle" idx="3"/>
          </p:nvPr>
        </p:nvSpPr>
        <p:spPr/>
        <p:txBody>
          <a:bodyPr/>
          <a:lstStyle/>
          <a:p>
            <a:r>
              <a:rPr lang="en-AU" dirty="0"/>
              <a:t>Semantic Kernel consists of two things – The Agent Framework and the Semantic Kernel itself</a:t>
            </a:r>
          </a:p>
        </p:txBody>
      </p:sp>
    </p:spTree>
    <p:extLst>
      <p:ext uri="{BB962C8B-B14F-4D97-AF65-F5344CB8AC3E}">
        <p14:creationId xmlns:p14="http://schemas.microsoft.com/office/powerpoint/2010/main" val="272130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ntel Group (2023) – Presentation Base Template">
  <a:themeElements>
    <a:clrScheme name="Simple Light">
      <a:dk1>
        <a:srgbClr val="050505"/>
      </a:dk1>
      <a:lt1>
        <a:srgbClr val="FFFFFF"/>
      </a:lt1>
      <a:dk2>
        <a:srgbClr val="515A5D"/>
      </a:dk2>
      <a:lt2>
        <a:srgbClr val="DBDBDB"/>
      </a:lt2>
      <a:accent1>
        <a:srgbClr val="1E5E82"/>
      </a:accent1>
      <a:accent2>
        <a:srgbClr val="D86E89"/>
      </a:accent2>
      <a:accent3>
        <a:srgbClr val="81CCEA"/>
      </a:accent3>
      <a:accent4>
        <a:srgbClr val="FCF8F2"/>
      </a:accent4>
      <a:accent5>
        <a:srgbClr val="FFFFFF"/>
      </a:accent5>
      <a:accent6>
        <a:srgbClr val="FFFFFF"/>
      </a:accent6>
      <a:hlink>
        <a:srgbClr val="D86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TotalTime>
  <Words>2178</Words>
  <Application>Microsoft Office PowerPoint</Application>
  <PresentationFormat>On-screen Show (16:9)</PresentationFormat>
  <Paragraphs>165</Paragraphs>
  <Slides>18</Slides>
  <Notes>13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vt:i4>
      </vt:variant>
    </vt:vector>
  </HeadingPairs>
  <TitlesOfParts>
    <vt:vector size="32" baseType="lpstr">
      <vt:lpstr>Archivo</vt:lpstr>
      <vt:lpstr>Archivo Medium</vt:lpstr>
      <vt:lpstr>Segoe UI Semibold</vt:lpstr>
      <vt:lpstr>Calibri</vt:lpstr>
      <vt:lpstr>Inter SemiBold</vt:lpstr>
      <vt:lpstr>Segoe UI</vt:lpstr>
      <vt:lpstr>Archivo SemiBold</vt:lpstr>
      <vt:lpstr>Inter</vt:lpstr>
      <vt:lpstr>Inter Medium</vt:lpstr>
      <vt:lpstr>Titillium Web</vt:lpstr>
      <vt:lpstr>-apple-system</vt:lpstr>
      <vt:lpstr>Inter ExtraBold</vt:lpstr>
      <vt:lpstr>Arial</vt:lpstr>
      <vt:lpstr>Mantel Group (2023) – Presentation Base Template</vt:lpstr>
      <vt:lpstr>Exploring the Semantic Kernel Agent Framework</vt:lpstr>
      <vt:lpstr>Hi, I’m Will</vt:lpstr>
      <vt:lpstr>What we’re covering today</vt:lpstr>
      <vt:lpstr>What are AI Agents?</vt:lpstr>
      <vt:lpstr>What problems do AI agents solve?</vt:lpstr>
      <vt:lpstr>When should we use AI Agents?</vt:lpstr>
      <vt:lpstr>Agentic Design Principles</vt:lpstr>
      <vt:lpstr>Semantic Kernel</vt:lpstr>
      <vt:lpstr>Semantic Kernel + Agent Framework</vt:lpstr>
      <vt:lpstr>Semantic Kernel Plugins</vt:lpstr>
      <vt:lpstr>Native Function calling</vt:lpstr>
      <vt:lpstr>Planners</vt:lpstr>
      <vt:lpstr>Memory</vt:lpstr>
      <vt:lpstr>Goals of the Agent Framework</vt:lpstr>
      <vt:lpstr>Agent Framework Architecture</vt:lpstr>
      <vt:lpstr>Demo time!</vt:lpstr>
      <vt:lpstr>Difference between other Frameworks</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Will Velida</dc:creator>
  <cp:lastModifiedBy>Will Velida</cp:lastModifiedBy>
  <cp:revision>3</cp:revision>
  <dcterms:modified xsi:type="dcterms:W3CDTF">2025-02-17T08:00:11Z</dcterms:modified>
</cp:coreProperties>
</file>